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7" r:id="rId6"/>
    <p:sldId id="266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49" autoAdjust="0"/>
    <p:restoredTop sz="94660"/>
  </p:normalViewPr>
  <p:slideViewPr>
    <p:cSldViewPr>
      <p:cViewPr>
        <p:scale>
          <a:sx n="67" d="100"/>
          <a:sy n="67" d="100"/>
        </p:scale>
        <p:origin x="-150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sz="8000" dirty="0" smtClean="0"/>
              <a:t>ABC</a:t>
            </a:r>
            <a:br>
              <a:rPr lang="en-IN" sz="8000" dirty="0" smtClean="0"/>
            </a:br>
            <a:r>
              <a:rPr lang="en-IN" dirty="0" smtClean="0"/>
              <a:t>of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4800" dirty="0" smtClean="0"/>
              <a:t>Hygiene</a:t>
            </a:r>
            <a:endParaRPr lang="en-IN" sz="4800" dirty="0"/>
          </a:p>
        </p:txBody>
      </p:sp>
      <p:pic>
        <p:nvPicPr>
          <p:cNvPr id="6" name="Picture 5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Eye Hygiene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Conjunctivitis</a:t>
            </a:r>
          </a:p>
          <a:p>
            <a:pPr lvl="1"/>
            <a:r>
              <a:rPr lang="en-IN" dirty="0" smtClean="0"/>
              <a:t>Signs &amp; Symptoms : Redness, bloodshot eyes, swelling, soreness, discharge</a:t>
            </a:r>
          </a:p>
          <a:p>
            <a:pPr lvl="1"/>
            <a:r>
              <a:rPr lang="en-IN" dirty="0" smtClean="0"/>
              <a:t>Use warm water for cleaning with cotton or gauze pads swabbing from inside to outside edge</a:t>
            </a:r>
          </a:p>
          <a:p>
            <a:pPr lvl="1"/>
            <a:r>
              <a:rPr lang="en-IN" dirty="0" smtClean="0"/>
              <a:t>Every individual should have their own towel, which should be regularly washed and never shared</a:t>
            </a:r>
            <a:endParaRPr lang="en-IN" dirty="0"/>
          </a:p>
        </p:txBody>
      </p:sp>
      <p:pic>
        <p:nvPicPr>
          <p:cNvPr id="4" name="Picture 3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onjunctivitis; Conjunctiva; Cornea;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4419600"/>
            <a:ext cx="2133599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/>
          <a:lstStyle/>
          <a:p>
            <a:r>
              <a:rPr lang="en-IN" dirty="0" smtClean="0"/>
              <a:t>Hygiene Etiquette &amp; Practice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Stop the spread of germs</a:t>
            </a:r>
          </a:p>
          <a:p>
            <a:pPr lvl="1"/>
            <a:r>
              <a:rPr lang="en-IN" dirty="0" smtClean="0"/>
              <a:t>Cover your mouth &amp; nose with a tissue when you cough or sneeze</a:t>
            </a:r>
          </a:p>
          <a:p>
            <a:pPr lvl="1"/>
            <a:r>
              <a:rPr lang="en-IN" dirty="0" smtClean="0"/>
              <a:t>Put your used tissue in a waste basket</a:t>
            </a:r>
          </a:p>
          <a:p>
            <a:pPr lvl="1"/>
            <a:r>
              <a:rPr lang="en-IN" dirty="0" smtClean="0"/>
              <a:t>Avoid close contact with people who are sick</a:t>
            </a:r>
            <a:endParaRPr lang="en-IN" dirty="0"/>
          </a:p>
        </p:txBody>
      </p:sp>
      <p:pic>
        <p:nvPicPr>
          <p:cNvPr id="4" name="Picture 3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media01.money4invest.com/2009/12/h1n1-observe-good-personal-hygien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752600"/>
            <a:ext cx="7772400" cy="30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lgerian" pitchFamily="82" charset="0"/>
              </a:rPr>
              <a:t>PRESENTATION</a:t>
            </a:r>
          </a:p>
          <a:p>
            <a:pPr algn="ctr"/>
            <a:r>
              <a:rPr lang="en-US" sz="4000" dirty="0" smtClean="0">
                <a:solidFill>
                  <a:schemeClr val="tx1"/>
                </a:solidFill>
                <a:latin typeface="Algerian" pitchFamily="82" charset="0"/>
              </a:rPr>
              <a:t>BY</a:t>
            </a:r>
          </a:p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Algerian" pitchFamily="82" charset="0"/>
              </a:rPr>
              <a:t>Surg</a:t>
            </a:r>
            <a:r>
              <a:rPr lang="en-US" sz="4000" dirty="0" smtClean="0">
                <a:solidFill>
                  <a:schemeClr val="tx1"/>
                </a:solidFill>
                <a:latin typeface="Algerian" pitchFamily="82" charset="0"/>
              </a:rPr>
              <a:t> Cdr George </a:t>
            </a:r>
            <a:r>
              <a:rPr lang="en-US" sz="4000" dirty="0" err="1" smtClean="0">
                <a:solidFill>
                  <a:schemeClr val="tx1"/>
                </a:solidFill>
                <a:latin typeface="Algerian" pitchFamily="82" charset="0"/>
              </a:rPr>
              <a:t>Koshy</a:t>
            </a:r>
            <a:endParaRPr lang="en-US" sz="4000" dirty="0" smtClean="0">
              <a:solidFill>
                <a:schemeClr val="tx1"/>
              </a:solidFill>
              <a:latin typeface="Algerian" pitchFamily="82" charset="0"/>
            </a:endParaRPr>
          </a:p>
          <a:p>
            <a:pPr algn="ctr"/>
            <a:r>
              <a:rPr lang="en-US" sz="4000" dirty="0" smtClean="0">
                <a:solidFill>
                  <a:schemeClr val="tx1"/>
                </a:solidFill>
                <a:latin typeface="Algerian" pitchFamily="82" charset="0"/>
              </a:rPr>
              <a:t>Station Health Officer</a:t>
            </a:r>
            <a:endParaRPr lang="en-US" sz="4000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83880" cy="4187952"/>
          </a:xfrm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Why is good hygiene important</a:t>
            </a:r>
          </a:p>
          <a:p>
            <a:pPr lvl="1"/>
            <a:r>
              <a:rPr lang="en-IN" dirty="0" smtClean="0"/>
              <a:t>Kids mix with each other, both in class and in play</a:t>
            </a:r>
          </a:p>
          <a:p>
            <a:pPr lvl="1"/>
            <a:r>
              <a:rPr lang="en-IN" dirty="0" smtClean="0"/>
              <a:t>Helping the child understand hygiene keeps the family healthy</a:t>
            </a:r>
          </a:p>
          <a:p>
            <a:pPr lvl="1">
              <a:buNone/>
            </a:pPr>
            <a:endParaRPr lang="en-IN" dirty="0"/>
          </a:p>
        </p:txBody>
      </p:sp>
      <p:pic>
        <p:nvPicPr>
          <p:cNvPr id="4" name="Picture 3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What Parents/teachers should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lvl="1"/>
            <a:r>
              <a:rPr lang="en-IN" dirty="0" smtClean="0"/>
              <a:t>Vaccination alone cant prevent all infections</a:t>
            </a:r>
          </a:p>
          <a:p>
            <a:pPr lvl="1"/>
            <a:r>
              <a:rPr lang="en-IN" dirty="0" smtClean="0"/>
              <a:t>Good hygiene practices, like hand cleaning keeps infection at bay</a:t>
            </a:r>
          </a:p>
          <a:p>
            <a:pPr lvl="1"/>
            <a:endParaRPr lang="en-IN" dirty="0"/>
          </a:p>
        </p:txBody>
      </p:sp>
      <p:pic>
        <p:nvPicPr>
          <p:cNvPr id="4" name="Picture 3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Hand Hygiene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83880" cy="4187952"/>
          </a:xfrm>
        </p:spPr>
        <p:txBody>
          <a:bodyPr/>
          <a:lstStyle/>
          <a:p>
            <a:r>
              <a:rPr lang="en-IN" dirty="0" smtClean="0"/>
              <a:t>Before</a:t>
            </a:r>
          </a:p>
          <a:p>
            <a:pPr lvl="1"/>
            <a:r>
              <a:rPr lang="en-IN" dirty="0" smtClean="0"/>
              <a:t>Eating or before feeding children</a:t>
            </a:r>
          </a:p>
          <a:p>
            <a:pPr lvl="1"/>
            <a:r>
              <a:rPr lang="en-IN" dirty="0" smtClean="0"/>
              <a:t>Applying contact lenses</a:t>
            </a:r>
          </a:p>
          <a:p>
            <a:r>
              <a:rPr lang="en-IN" dirty="0" smtClean="0"/>
              <a:t>After</a:t>
            </a:r>
          </a:p>
          <a:p>
            <a:pPr lvl="1"/>
            <a:r>
              <a:rPr lang="en-IN" dirty="0" smtClean="0"/>
              <a:t>Using the toilet or changing a </a:t>
            </a:r>
            <a:r>
              <a:rPr lang="en-IN" dirty="0" err="1" smtClean="0"/>
              <a:t>childs</a:t>
            </a:r>
            <a:r>
              <a:rPr lang="en-IN" dirty="0" smtClean="0"/>
              <a:t> nappy</a:t>
            </a:r>
          </a:p>
          <a:p>
            <a:pPr lvl="1"/>
            <a:r>
              <a:rPr lang="en-IN" dirty="0" smtClean="0"/>
              <a:t>Handling pets and domestic animals</a:t>
            </a:r>
          </a:p>
          <a:p>
            <a:pPr lvl="1"/>
            <a:r>
              <a:rPr lang="en-IN" dirty="0" smtClean="0"/>
              <a:t>Coughing, sneezing or blowing and scratching the nose</a:t>
            </a:r>
          </a:p>
          <a:p>
            <a:pPr lvl="1">
              <a:buNone/>
            </a:pPr>
            <a:endParaRPr lang="en-IN" dirty="0" smtClean="0"/>
          </a:p>
          <a:p>
            <a:pPr lvl="1"/>
            <a:endParaRPr lang="en-IN" dirty="0"/>
          </a:p>
        </p:txBody>
      </p:sp>
      <p:pic>
        <p:nvPicPr>
          <p:cNvPr id="4" name="Picture 3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adhya Pradesh school kids eye world record by washing hands synchronousl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6670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5momenthandhygiene-100814014605-phpapp02/95/5-moment-hand-hygiene-11-728.jpg?cb=12820273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31199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Toileting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187952"/>
          </a:xfrm>
        </p:spPr>
        <p:txBody>
          <a:bodyPr/>
          <a:lstStyle/>
          <a:p>
            <a:r>
              <a:rPr lang="en-IN" dirty="0" smtClean="0"/>
              <a:t>Wipe thoroughly from front to back</a:t>
            </a:r>
          </a:p>
          <a:p>
            <a:r>
              <a:rPr lang="en-IN" dirty="0" smtClean="0"/>
              <a:t>Wash hands when done </a:t>
            </a:r>
            <a:endParaRPr lang="en-IN" dirty="0"/>
          </a:p>
        </p:txBody>
      </p:sp>
      <p:pic>
        <p:nvPicPr>
          <p:cNvPr id="4" name="Picture 3" descr="https://encrypted-tbn0.gstatic.com/images?q=tbn:ANd9GcRWY2OINHs2Zje7VPv9aWYv31aVPjrLH3y44sf3gjM2mb6mszX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85999" cy="1447800"/>
          </a:xfrm>
          <a:prstGeom prst="rect">
            <a:avLst/>
          </a:prstGeom>
          <a:noFill/>
        </p:spPr>
      </p:pic>
      <p:pic>
        <p:nvPicPr>
          <p:cNvPr id="5" name="Picture 4" descr="http://raisingchildren.net.au/verve/_resources/PIP-Daily-personal-hygiene123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505200"/>
            <a:ext cx="6324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washroomhygiene.co.in/images/products/good-washroom-practices-posters/inside-cubicle-male.jpg"/>
          <p:cNvPicPr/>
          <p:nvPr/>
        </p:nvPicPr>
        <p:blipFill>
          <a:blip r:embed="rId2"/>
          <a:srcRect l="-6250" r="-6250" b="7595"/>
          <a:stretch>
            <a:fillRect/>
          </a:stretch>
        </p:blipFill>
        <p:spPr bwMode="auto">
          <a:xfrm>
            <a:off x="0" y="228600"/>
            <a:ext cx="9144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457200"/>
            <a:ext cx="8229600" cy="1143000"/>
          </a:xfrm>
        </p:spPr>
        <p:txBody>
          <a:bodyPr/>
          <a:lstStyle/>
          <a:p>
            <a:r>
              <a:rPr lang="en-IN" dirty="0" smtClean="0"/>
              <a:t>Dental Hygiene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83880" cy="4187952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FFFF00"/>
                </a:solidFill>
              </a:rPr>
              <a:t>Stop Bad Breath</a:t>
            </a:r>
          </a:p>
          <a:p>
            <a:pPr lvl="1"/>
            <a:r>
              <a:rPr lang="en-IN" dirty="0" smtClean="0"/>
              <a:t>Brush teeth twice a day</a:t>
            </a:r>
          </a:p>
          <a:p>
            <a:pPr lvl="1"/>
            <a:r>
              <a:rPr lang="en-IN" dirty="0" smtClean="0"/>
              <a:t>Flossing after every brushing or after every meal</a:t>
            </a:r>
          </a:p>
          <a:p>
            <a:pPr lvl="1"/>
            <a:r>
              <a:rPr lang="en-IN" dirty="0" smtClean="0"/>
              <a:t>Use a tongue cleaner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Tooth decay (Cavities)</a:t>
            </a:r>
          </a:p>
          <a:p>
            <a:pPr lvl="1"/>
            <a:r>
              <a:rPr lang="en-IN" dirty="0" smtClean="0"/>
              <a:t>Encourage children to have regular meals</a:t>
            </a:r>
          </a:p>
          <a:p>
            <a:pPr lvl="1"/>
            <a:r>
              <a:rPr lang="en-IN" dirty="0" smtClean="0"/>
              <a:t>Avoid snacking</a:t>
            </a:r>
          </a:p>
          <a:p>
            <a:pPr lvl="1"/>
            <a:r>
              <a:rPr lang="en-IN" dirty="0" smtClean="0"/>
              <a:t>Ask dentist about fluoride toothpaste and sealants</a:t>
            </a:r>
          </a:p>
          <a:p>
            <a:pPr lvl="1"/>
            <a:endParaRPr lang="en-IN" dirty="0"/>
          </a:p>
        </p:txBody>
      </p:sp>
      <p:pic>
        <p:nvPicPr>
          <p:cNvPr id="4" name="Picture 3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rodneystreetdental.co.uk/wp-content/uploads/2014/11/Child-Brushing-Teeth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895600" cy="1600200"/>
          </a:xfrm>
          <a:prstGeom prst="rect">
            <a:avLst/>
          </a:prstGeom>
          <a:noFill/>
        </p:spPr>
      </p:pic>
      <p:pic>
        <p:nvPicPr>
          <p:cNvPr id="6" name="Picture 5" descr="https://encrypted-tbn0.gstatic.com/images?q=tbn:ANd9GcQCZER_c5wLm0VSe8DMlB0oo_2RVhovwCis3u1Kp6UtV5VJuF2XpQ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31242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Swimming Hygiene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Don't dirty water</a:t>
            </a:r>
          </a:p>
          <a:p>
            <a:pPr lvl="1"/>
            <a:r>
              <a:rPr lang="en-IN" dirty="0" smtClean="0"/>
              <a:t>Stay out of the water if you have diarrhoea</a:t>
            </a:r>
          </a:p>
          <a:p>
            <a:pPr lvl="1"/>
            <a:r>
              <a:rPr lang="en-IN" dirty="0" smtClean="0"/>
              <a:t>Shower before you get in the water</a:t>
            </a:r>
          </a:p>
          <a:p>
            <a:pPr lvl="1"/>
            <a:r>
              <a:rPr lang="en-IN" dirty="0" err="1" smtClean="0"/>
              <a:t>Dont</a:t>
            </a:r>
            <a:r>
              <a:rPr lang="en-IN" dirty="0" smtClean="0"/>
              <a:t> pee or poop in the water</a:t>
            </a:r>
          </a:p>
          <a:p>
            <a:pPr lvl="1"/>
            <a:r>
              <a:rPr lang="en-IN" dirty="0" err="1" smtClean="0"/>
              <a:t>Dont</a:t>
            </a:r>
            <a:r>
              <a:rPr lang="en-IN" dirty="0" smtClean="0"/>
              <a:t> swallow the water</a:t>
            </a:r>
          </a:p>
          <a:p>
            <a:r>
              <a:rPr lang="en-IN" dirty="0" smtClean="0">
                <a:solidFill>
                  <a:srgbClr val="FFFF00"/>
                </a:solidFill>
              </a:rPr>
              <a:t>Every hour -------- Everyone out</a:t>
            </a:r>
          </a:p>
          <a:p>
            <a:pPr lvl="1"/>
            <a:r>
              <a:rPr lang="en-IN" dirty="0" smtClean="0"/>
              <a:t>Take kids on bathroom breaks</a:t>
            </a:r>
          </a:p>
          <a:p>
            <a:pPr lvl="1"/>
            <a:r>
              <a:rPr lang="en-IN" dirty="0" smtClean="0"/>
              <a:t>Check diapers</a:t>
            </a:r>
            <a:endParaRPr lang="en-IN" dirty="0"/>
          </a:p>
        </p:txBody>
      </p:sp>
      <p:pic>
        <p:nvPicPr>
          <p:cNvPr id="4" name="Picture 3" descr="http://control.ee.ethz.ch/~sysbio/pictures/HYGEIA_small_logo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365" y="0"/>
            <a:ext cx="1651635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tribuneindia.com/2003/20030607/ldh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876800"/>
            <a:ext cx="3505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</TotalTime>
  <Words>277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ABC of</vt:lpstr>
      <vt:lpstr>Introduction</vt:lpstr>
      <vt:lpstr>What Parents/teachers should know</vt:lpstr>
      <vt:lpstr>Hand Hygiene</vt:lpstr>
      <vt:lpstr>Slide 5</vt:lpstr>
      <vt:lpstr>Toileting</vt:lpstr>
      <vt:lpstr>Slide 7</vt:lpstr>
      <vt:lpstr>Dental Hygiene</vt:lpstr>
      <vt:lpstr>Swimming Hygiene</vt:lpstr>
      <vt:lpstr>Eye Hygiene</vt:lpstr>
      <vt:lpstr>Hygiene Etiquette &amp; Practice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of</dc:title>
  <dc:creator>User</dc:creator>
  <cp:lastModifiedBy>HMNSB</cp:lastModifiedBy>
  <cp:revision>8</cp:revision>
  <dcterms:created xsi:type="dcterms:W3CDTF">2006-08-16T00:00:00Z</dcterms:created>
  <dcterms:modified xsi:type="dcterms:W3CDTF">2015-11-06T08:20:07Z</dcterms:modified>
</cp:coreProperties>
</file>