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  <p:sldMasterId id="2147483713" r:id="rId4"/>
  </p:sldMasterIdLst>
  <p:notesMasterIdLst>
    <p:notesMasterId r:id="rId32"/>
  </p:notesMasterIdLst>
  <p:handoutMasterIdLst>
    <p:handoutMasterId r:id="rId33"/>
  </p:handoutMasterIdLst>
  <p:sldIdLst>
    <p:sldId id="949" r:id="rId5"/>
    <p:sldId id="950" r:id="rId6"/>
    <p:sldId id="951" r:id="rId7"/>
    <p:sldId id="952" r:id="rId8"/>
    <p:sldId id="953" r:id="rId9"/>
    <p:sldId id="954" r:id="rId10"/>
    <p:sldId id="984" r:id="rId11"/>
    <p:sldId id="956" r:id="rId12"/>
    <p:sldId id="957" r:id="rId13"/>
    <p:sldId id="958" r:id="rId14"/>
    <p:sldId id="985" r:id="rId15"/>
    <p:sldId id="960" r:id="rId16"/>
    <p:sldId id="961" r:id="rId17"/>
    <p:sldId id="962" r:id="rId18"/>
    <p:sldId id="963" r:id="rId19"/>
    <p:sldId id="964" r:id="rId20"/>
    <p:sldId id="973" r:id="rId21"/>
    <p:sldId id="974" r:id="rId22"/>
    <p:sldId id="975" r:id="rId23"/>
    <p:sldId id="976" r:id="rId24"/>
    <p:sldId id="977" r:id="rId25"/>
    <p:sldId id="978" r:id="rId26"/>
    <p:sldId id="979" r:id="rId27"/>
    <p:sldId id="980" r:id="rId28"/>
    <p:sldId id="981" r:id="rId29"/>
    <p:sldId id="982" r:id="rId30"/>
    <p:sldId id="983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E6C"/>
    <a:srgbClr val="FFFFFF"/>
    <a:srgbClr val="FF99CC"/>
    <a:srgbClr val="FFFFCC"/>
    <a:srgbClr val="3497AE"/>
    <a:srgbClr val="69A6FF"/>
    <a:srgbClr val="0066FF"/>
    <a:srgbClr val="00FF00"/>
    <a:srgbClr val="CC6600"/>
    <a:srgbClr val="D7BC5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7603" autoAdjust="0"/>
    <p:restoredTop sz="91756" autoAdjust="0"/>
  </p:normalViewPr>
  <p:slideViewPr>
    <p:cSldViewPr>
      <p:cViewPr>
        <p:scale>
          <a:sx n="68" d="100"/>
          <a:sy n="68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76" y="-9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C999D8D-0CB5-4042-9131-F924A0812D5F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9E2E8B6-C758-4A04-9585-AED4B24B8B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2132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CEDCA30-2ED5-41C4-A072-F195EC56C9D7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3E7E218-9473-4E4E-BA13-22C19D998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106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1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2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3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5" name="Picture 11" descr="LOGO-final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 contrast="-20000"/>
          </a:blip>
          <a:srcRect/>
          <a:stretch>
            <a:fillRect/>
          </a:stretch>
        </p:blipFill>
        <p:spPr bwMode="auto">
          <a:xfrm>
            <a:off x="8486909" y="5903455"/>
            <a:ext cx="657091" cy="9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638800" y="65810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</a:schemeClr>
                </a:solidFill>
              </a:rPr>
              <a:t>NAVY CHILDREN SCHOOL, VISAKHAPATNAM</a:t>
            </a:r>
            <a:endParaRPr lang="en-US" sz="12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 spd="slow"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ransition spd="slow"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4/4/2019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52400" y="990600"/>
            <a:ext cx="8610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IN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 EDUCATION IS THE ABILITY TO LISTEN TO ALMOST ANYTHING WITHOUT LOSING YOUR TEMPER OR YOUR </a:t>
            </a:r>
          </a:p>
          <a:p>
            <a:pPr lvl="0" algn="ctr">
              <a:defRPr/>
            </a:pPr>
            <a:r>
              <a:rPr lang="en-IN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SELF-CONFIDENCE ”</a:t>
            </a:r>
            <a:endParaRPr lang="en-US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IX - SOCIAL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SCIENCE 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SOCIAL SCIENCE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MRS. RAMNEEK SINGH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MRS. RAMNEEK SINGH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SUMA DEEPIKA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SUMA DEEPIKA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APPARAO REDDY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SUMA DEEPIKA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IX – CO-SCHOLASTIC TEACHERS</a:t>
            </a:r>
            <a:endParaRPr lang="en-US" sz="4400" b="1" u="sng" spc="-100" dirty="0">
              <a:ln/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1928802"/>
          <a:ext cx="8429684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3577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SUBJECT</a:t>
                      </a:r>
                      <a:endParaRPr lang="en-US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NAME OF THE TEAHCER</a:t>
                      </a:r>
                      <a:endParaRPr lang="en-US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WORK</a:t>
                      </a:r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EDUCATION</a:t>
                      </a:r>
                      <a:endParaRPr lang="en-US" sz="32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MRS. VAMINEE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COMPUTERS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MR. SIREESH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LIBRARY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MRS. ANURADHA P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PHYSICAL EDUCATION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MR. L</a:t>
                      </a:r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V RAMANA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1"/>
          <p:cNvSpPr>
            <a:spLocks noChangeArrowheads="1"/>
          </p:cNvSpPr>
          <p:nvPr/>
        </p:nvSpPr>
        <p:spPr bwMode="auto">
          <a:xfrm>
            <a:off x="1143000" y="1447800"/>
            <a:ext cx="6934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u="sng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REMODELLED ASSESSMENT STRUCTURE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u="sng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FOR THE ACADEMIC YEAR 2019-20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382000" cy="5970865"/>
          </a:xfrm>
          <a:prstGeom prst="rect">
            <a:avLst/>
          </a:prstGeom>
          <a:solidFill>
            <a:srgbClr val="003E6C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INTERNAL ASSESSMENT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(20 MARKS) </a:t>
            </a:r>
          </a:p>
          <a:p>
            <a:endParaRPr lang="en-US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Periodic Test - 	10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Portfolio       -	5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Subject Enrichment - 5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student has to secure 33% out of overall 20 marks earmarked in each subject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ANNUAL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EXAM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student has to secure 33% 				(i.e. 27 marks) out of 80 				marks in each subject</a:t>
            </a:r>
            <a:endParaRPr lang="en-US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671690"/>
            <a:ext cx="8763000" cy="440120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Pre – mid test :</a:t>
            </a:r>
            <a:r>
              <a:rPr lang="en-US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	40 Marks (Month of July 2019)</a:t>
            </a:r>
          </a:p>
          <a:p>
            <a:r>
              <a:rPr lang="en-US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endParaRPr lang="en-US" sz="20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Mid term test  :</a:t>
            </a:r>
            <a:r>
              <a:rPr lang="en-US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	80 marks(Month of Sep/Oct 2019)                                 							</a:t>
            </a:r>
          </a:p>
          <a:p>
            <a:endParaRPr lang="en-US" sz="20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Post mid test :</a:t>
            </a:r>
            <a:r>
              <a:rPr lang="en-US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	40 Marks (Month of Nov 2019)</a:t>
            </a:r>
          </a:p>
          <a:p>
            <a:r>
              <a:rPr lang="en-US" sz="2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								</a:t>
            </a:r>
          </a:p>
          <a:p>
            <a:endParaRPr lang="en-US" sz="2000" b="1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i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Note:  Average of the best two tests will be taken for final marks submission out of 10 marks</a:t>
            </a:r>
            <a:r>
              <a:rPr lang="en-US" sz="2000" b="1" i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IN" sz="2000" b="1" i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Annual examination :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 Marks (Month of Feb 2020)</a:t>
            </a: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3500" y="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ASSESSMENT  PATTERN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0198" r="30820" b="58008"/>
          <a:stretch>
            <a:fillRect/>
          </a:stretch>
        </p:blipFill>
        <p:spPr bwMode="auto">
          <a:xfrm>
            <a:off x="71406" y="642942"/>
            <a:ext cx="8964669" cy="54292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642910" y="271660"/>
            <a:ext cx="8001056" cy="6514902"/>
            <a:chOff x="642910" y="271660"/>
            <a:chExt cx="8001056" cy="651490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 l="33310" t="41992" r="31600" b="6250"/>
            <a:stretch>
              <a:fillRect/>
            </a:stretch>
          </p:blipFill>
          <p:spPr bwMode="auto">
            <a:xfrm>
              <a:off x="660379" y="271660"/>
              <a:ext cx="7983587" cy="5331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/>
            <a:srcRect t="10138" b="23514"/>
            <a:stretch>
              <a:fillRect/>
            </a:stretch>
          </p:blipFill>
          <p:spPr bwMode="auto">
            <a:xfrm>
              <a:off x="642910" y="5415196"/>
              <a:ext cx="8001056" cy="1371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28600" y="381000"/>
            <a:ext cx="8762999" cy="581697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2.Co-scholastic Areas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These activities will be graded on a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5 - Points Grading Scale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 to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and will have no descriptive indicators. No up scaling of grades will be done.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co-scholastic areas are as follows: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Work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Awarded by the concerned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		      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teacher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Awarded by the concerned </a:t>
            </a: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teacher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Health &amp; physical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By the Physical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		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Education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eacher.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55168"/>
            <a:ext cx="8458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5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3.Discipline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5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students will also be assessed</a:t>
            </a:r>
            <a:r>
              <a:rPr kumimoji="0" lang="en-US" sz="35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the discipline which will be based on the factors like attendance, sincerity, </a:t>
            </a:r>
            <a:r>
              <a:rPr kumimoji="0" lang="en-US" sz="35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behaviour</a:t>
            </a:r>
            <a:r>
              <a:rPr kumimoji="0" lang="en-US" sz="35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values, tidiness, respectfulness for rules and regulations, attitude towards society, Nation and others. Grading on D</a:t>
            </a:r>
            <a:r>
              <a:rPr lang="en-US" sz="35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iscipline will be done  on a 5-point grading scale</a:t>
            </a:r>
            <a:endParaRPr kumimoji="0" lang="en-US" sz="3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6200" y="1524000"/>
            <a:ext cx="8991600" cy="4154984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Marks and Grades both will be awarded for Individual subjects.</a:t>
            </a:r>
          </a:p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8-Point grading will be followed by the board. (A1, A2, B1, B2, C1, C2, D &amp; E(Failed)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62100" y="0"/>
            <a:ext cx="6019800" cy="100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GRADING SCALE </a:t>
            </a:r>
            <a:endParaRPr lang="en-US" sz="4400" b="1" u="sng" spc="-100" dirty="0">
              <a:ln/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-fin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48100" y="4191000"/>
            <a:ext cx="144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266700" y="228600"/>
            <a:ext cx="8610600" cy="68580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NAVY CHILDREN SCHOOL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86106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ORIENTATION</a:t>
            </a: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BngArvindUnicode" pitchFamily="2" charset="0"/>
                <a:cs typeface="AkrutiBngArvindUnicode" pitchFamily="2" charset="0"/>
              </a:rPr>
              <a:t> </a:t>
            </a: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 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IX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(2019-2020)</a:t>
            </a:r>
            <a:endParaRPr lang="en-US" sz="3200" b="1" u="sng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86106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NAUSENABAUGH, VISAKHAPATNAM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050" y="304800"/>
            <a:ext cx="8343900" cy="76944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cs typeface="AkrutiBngArvindUnicode" pitchFamily="2" charset="0"/>
              </a:rPr>
              <a:t>EXTRA CLASSES</a:t>
            </a:r>
            <a:endParaRPr lang="en-US" sz="3200" u="sng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1911100"/>
            <a:ext cx="8610600" cy="337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30000"/>
              </a:lnSpc>
              <a:spcBef>
                <a:spcPts val="1200"/>
              </a:spcBef>
              <a:spcAft>
                <a:spcPts val="1800"/>
              </a:spcAft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FFFF"/>
                </a:solidFill>
                <a:latin typeface="Bodoni MT" pitchFamily="18" charset="0"/>
              </a:rPr>
              <a:t> </a:t>
            </a:r>
            <a:r>
              <a:rPr lang="en-US" sz="3200" dirty="0" smtClean="0">
                <a:solidFill>
                  <a:srgbClr val="FFFFFF"/>
                </a:solidFill>
                <a:latin typeface="Rockwell" pitchFamily="18" charset="0"/>
              </a:rPr>
              <a:t>Apart from the extra classes conducted during summer vacation, School may also conduct extra classes whenever required with prior intimation to the students &amp; parents .</a:t>
            </a:r>
            <a:endParaRPr lang="en-US" sz="3600" dirty="0" smtClean="0">
              <a:solidFill>
                <a:srgbClr val="FFFFFF"/>
              </a:solidFill>
              <a:latin typeface="Rockwell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87630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PARENT  TEACHER  INTERACTION</a:t>
            </a:r>
            <a:endParaRPr lang="en-US" sz="3200" u="sng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" y="1866305"/>
            <a:ext cx="8382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PTI meetings will be conducted </a:t>
            </a:r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	according to school almanac  after every examination. </a:t>
            </a:r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Irrespective of the above, parents must meet teachers on any working Wednesday (1400 hrs – 1500 hrs) with prior intimation to the teacher. </a:t>
            </a:r>
          </a:p>
        </p:txBody>
      </p:sp>
      <p:pic>
        <p:nvPicPr>
          <p:cNvPr id="4098" name="Picture 2" descr="C:\Users\Mukesh Bohra\Desktop\PPT\parent-teacher-me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43000"/>
            <a:ext cx="1459004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340123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534400" cy="6093976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The students are instructed not to indulge in any of the following. If they do so, their names will be entered in the 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Ind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iscipline Register &amp; this will be informed to the parents on regular basis.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The following tantamounts to Indiscipline</a:t>
            </a:r>
            <a:r>
              <a:rPr lang="en-US" sz="3200" b="1" u="sng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u="sng" dirty="0" smtClean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Teasing, ragging, abusing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peer group (or) other   class students.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dirty="0" err="1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Contd</a:t>
            </a:r>
            <a:r>
              <a:rPr lang="en-US" sz="3200" dirty="0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…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Rockwell" pitchFamily="18" charset="0"/>
            </a:endParaRPr>
          </a:p>
        </p:txBody>
      </p:sp>
      <p:pic>
        <p:nvPicPr>
          <p:cNvPr id="5122" name="Picture 2" descr="C:\Users\Mukesh Bohra\Desktop\PPT\discipline pp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53" t="7434" r="2253" b="8108"/>
          <a:stretch/>
        </p:blipFill>
        <p:spPr bwMode="auto">
          <a:xfrm>
            <a:off x="4953000" y="5555211"/>
            <a:ext cx="4002156" cy="11503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8972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534400" cy="5328062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Habitual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late 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oming to school.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Intentional disturbance during the class.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Carrying electronic gadgets like mobiles, iPods, etc. &amp;  cash more than Rs.50/- (Without valid reason).</a:t>
            </a:r>
          </a:p>
          <a:p>
            <a:pPr marL="45720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Incomplete class work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dirty="0" err="1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Contd</a:t>
            </a:r>
            <a:r>
              <a:rPr lang="en-US" sz="3200" dirty="0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…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Rockwell" pitchFamily="18" charset="0"/>
            </a:endParaRPr>
          </a:p>
        </p:txBody>
      </p:sp>
      <p:pic>
        <p:nvPicPr>
          <p:cNvPr id="5122" name="Picture 2" descr="C:\Users\Mukesh Bohra\Desktop\PPT\discipline pp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53" t="7434" r="2253" b="8108"/>
          <a:stretch/>
        </p:blipFill>
        <p:spPr bwMode="auto">
          <a:xfrm>
            <a:off x="4760844" y="5486400"/>
            <a:ext cx="4002156" cy="11503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8972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762000"/>
            <a:ext cx="8686800" cy="591283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Arrogant </a:t>
            </a:r>
            <a:r>
              <a:rPr lang="en-US" sz="3200" dirty="0" err="1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with students or teachers.</a:t>
            </a:r>
          </a:p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Stealing of money, note books, text books etc from other students.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Coming late to the class after break / P.T. / from other classes.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Not being in time for the assembly.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Non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adherence to the rules of dispersal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059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762000"/>
            <a:ext cx="8686800" cy="591283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Arrogant </a:t>
            </a:r>
            <a:r>
              <a:rPr lang="en-US" sz="3200" dirty="0" err="1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with students or teachers.</a:t>
            </a:r>
          </a:p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Stealing of money, note books, text books etc from other students.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Coming late to the class after break / P.T. / from other classes.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Not being in time for the assembly.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Non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adherence to the rules of dispersal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059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05341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5400" b="1" u="sng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NOTE</a:t>
            </a:r>
            <a:r>
              <a:rPr lang="en-IN" sz="5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 case any change in the Address or Contact Number You are requested to </a:t>
            </a:r>
            <a:r>
              <a:rPr lang="en-US" sz="5400" b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 the </a:t>
            </a:r>
            <a:r>
              <a:rPr lang="en-US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</a:t>
            </a:r>
            <a:endParaRPr lang="en-US" sz="5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4400" y="2514600"/>
            <a:ext cx="7467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THANK  YOU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-fin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2971800"/>
            <a:ext cx="144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861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IX </a:t>
            </a:r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(2019-20)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86106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NAUSENABAUGH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350" y="228600"/>
            <a:ext cx="88773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INTRODUCTION OF CLASS TEACHERS</a:t>
            </a:r>
            <a:endParaRPr lang="en-US" sz="32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350" y="1166842"/>
            <a:ext cx="8877300" cy="4524315"/>
          </a:xfrm>
          <a:prstGeom prst="rect">
            <a:avLst/>
          </a:prstGeom>
          <a:solidFill>
            <a:srgbClr val="003E6C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Mrs. RITA MALVIYA </a:t>
            </a:r>
            <a:r>
              <a:rPr lang="en-US" sz="3200" b="1" dirty="0" smtClean="0">
                <a:solidFill>
                  <a:srgbClr val="FFC000"/>
                </a:solidFill>
              </a:rPr>
              <a:t>- </a:t>
            </a:r>
            <a:r>
              <a:rPr lang="en-US" sz="32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Co-</a:t>
            </a:r>
            <a:r>
              <a:rPr lang="en-US" sz="3200" b="1" u="sng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Ordinator</a:t>
            </a:r>
            <a:endParaRPr lang="en-US" sz="3200" b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en-US" sz="32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	I</a:t>
            </a: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X A 	 –  	MRS. V GAURI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IX B 	 – 	MRS. RITA MALVIYA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IX C 	 –  	MR. V SAI KRISHNA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IX D 	 –  	MRS. MADHUBALA K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IX E 	 –  	MRS. DEEPTHI VERMA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IX F 	 –  	MRS. SARITA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350" y="228600"/>
            <a:ext cx="88773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INTRODUCTION OF CLASS TEACHERS</a:t>
            </a:r>
            <a:endParaRPr lang="en-US" sz="32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4300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1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IX - ENGLISH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ENGLISH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V GAURI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ARUNDHATI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ROUMELIA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 P. SARASWATHI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V GAURI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V GAURI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IX - HINDI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HINDI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NIRMALA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NIRMALA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V SAI KRISHNA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 MADHUBALA K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V SAI KRISHNA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 MADHUBALA K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IX - SANSKRIT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2500306"/>
          <a:ext cx="7858180" cy="1593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2294"/>
                <a:gridCol w="5425886"/>
              </a:tblGrid>
              <a:tr h="51364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CLASS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SANSKRIT</a:t>
                      </a:r>
                      <a:endParaRPr kumimoji="0" lang="en-US" sz="3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911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IX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MR. BHIMA RAJU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00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IX - MATHS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MATHEMATICS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MR. K SRINIVASA RAO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MR. M. APPALA RAJU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SREELATHA NAIR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SREELATHA NAIR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VENUGOPAL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IX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SARITA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IX - SCIENCE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149096"/>
          <a:ext cx="8839199" cy="5504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122"/>
                <a:gridCol w="2424913"/>
                <a:gridCol w="2659582"/>
                <a:gridCol w="2659582"/>
              </a:tblGrid>
              <a:tr h="78638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(BODY)"/>
                          <a:ea typeface="+mn-ea"/>
                          <a:cs typeface="+mn-cs"/>
                        </a:rPr>
                        <a:t>CLASS 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(BODY)"/>
                          <a:ea typeface="+mn-ea"/>
                          <a:cs typeface="+mn-cs"/>
                        </a:rPr>
                        <a:t>PHYSICS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(BODY)"/>
                          <a:ea typeface="+mn-ea"/>
                          <a:cs typeface="+mn-cs"/>
                        </a:rPr>
                        <a:t>CHEMISTRY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(BODY)"/>
                          <a:ea typeface="+mn-ea"/>
                          <a:cs typeface="+mn-cs"/>
                        </a:rPr>
                        <a:t>BIOLOGY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38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IX –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K. SRIVANI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MR. P.V.K. PRASAD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RITA MALVIYA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38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IX – B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K. SRIVANI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MR. P.V.K. PRASAD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RITA MALVIYA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38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IX –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K. SRIVANI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MR. P.V.K. PRASAD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SUHASINI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38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IX – 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MR.</a:t>
                      </a:r>
                      <a:r>
                        <a:rPr kumimoji="0" lang="en-US" sz="1900" b="1" kern="1200" baseline="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 A LAXMAN RAO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K SRIVANI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SUHASINI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38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IX – 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</a:t>
                      </a:r>
                      <a:r>
                        <a:rPr kumimoji="0" lang="en-US" sz="1900" b="1" kern="1200" baseline="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 DEEPTHI VARMA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K SRIVANI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P. DEEPTHI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38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IX – 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</a:t>
                      </a:r>
                      <a:r>
                        <a:rPr kumimoji="0" lang="en-US" sz="1900" b="1" kern="1200" baseline="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 DEEPTHI VARMA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K SRIVANI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900" b="1" kern="1200" dirty="0" smtClean="0">
                          <a:solidFill>
                            <a:schemeClr val="tx1"/>
                          </a:solidFill>
                          <a:latin typeface="Corbel(BODY)"/>
                          <a:ea typeface="+mn-ea"/>
                          <a:cs typeface="+mn-cs"/>
                        </a:rPr>
                        <a:t>MRS. P. DEEPTHI</a:t>
                      </a:r>
                      <a:endParaRPr kumimoji="0" lang="en-US" sz="1900" b="1" kern="1200" dirty="0">
                        <a:solidFill>
                          <a:schemeClr val="tx1"/>
                        </a:solidFill>
                        <a:latin typeface="Corbel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S010286717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TS010286717</Template>
  <TotalTime>12418</TotalTime>
  <Words>834</Words>
  <Application>Microsoft Office PowerPoint</Application>
  <PresentationFormat>On-screen Show (4:3)</PresentationFormat>
  <Paragraphs>201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TS010286717</vt:lpstr>
      <vt:lpstr>White with Courier font for code slides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Navy Children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subject/>
  <dc:creator>LAPTOP</dc:creator>
  <cp:keywords/>
  <dc:description/>
  <cp:lastModifiedBy>PA-TO-PRINCIPAL</cp:lastModifiedBy>
  <cp:revision>1364</cp:revision>
  <dcterms:created xsi:type="dcterms:W3CDTF">2012-02-23T17:02:05Z</dcterms:created>
  <dcterms:modified xsi:type="dcterms:W3CDTF">2019-04-04T06:48:35Z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