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730" r:id="rId4"/>
    <p:sldMasterId id="2147483756" r:id="rId5"/>
  </p:sldMasterIdLst>
  <p:notesMasterIdLst>
    <p:notesMasterId r:id="rId24"/>
  </p:notesMasterIdLst>
  <p:handoutMasterIdLst>
    <p:handoutMasterId r:id="rId25"/>
  </p:handoutMasterIdLst>
  <p:sldIdLst>
    <p:sldId id="595" r:id="rId6"/>
    <p:sldId id="596" r:id="rId7"/>
    <p:sldId id="597" r:id="rId8"/>
    <p:sldId id="654" r:id="rId9"/>
    <p:sldId id="655" r:id="rId10"/>
    <p:sldId id="653" r:id="rId11"/>
    <p:sldId id="656" r:id="rId12"/>
    <p:sldId id="636" r:id="rId13"/>
    <p:sldId id="637" r:id="rId14"/>
    <p:sldId id="638" r:id="rId15"/>
    <p:sldId id="639" r:id="rId16"/>
    <p:sldId id="646" r:id="rId17"/>
    <p:sldId id="640" r:id="rId18"/>
    <p:sldId id="641" r:id="rId19"/>
    <p:sldId id="648" r:id="rId20"/>
    <p:sldId id="650" r:id="rId21"/>
    <p:sldId id="651" r:id="rId22"/>
    <p:sldId id="652"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0ACB"/>
    <a:srgbClr val="0066FF"/>
    <a:srgbClr val="FFFFCC"/>
    <a:srgbClr val="D7BC5B"/>
    <a:srgbClr val="69A6FF"/>
    <a:srgbClr val="3497AE"/>
    <a:srgbClr val="000000"/>
    <a:srgbClr val="DCC5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7509" autoAdjust="0"/>
  </p:normalViewPr>
  <p:slideViewPr>
    <p:cSldViewPr>
      <p:cViewPr>
        <p:scale>
          <a:sx n="60" d="100"/>
          <a:sy n="60" d="100"/>
        </p:scale>
        <p:origin x="-133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6" y="-9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C999D8D-0CB5-4042-9131-F924A0812D5F}" type="datetimeFigureOut">
              <a:rPr lang="en-US" smtClean="0"/>
              <a:pPr/>
              <a:t>3/19/2019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9E2E8B6-C758-4A04-9585-AED4B24B8B06}" type="slidenum">
              <a:rPr lang="en-US" smtClean="0"/>
              <a:pPr/>
              <a:t>‹#›</a:t>
            </a:fld>
            <a:endParaRPr lang="en-US"/>
          </a:p>
        </p:txBody>
      </p:sp>
    </p:spTree>
    <p:extLst>
      <p:ext uri="{BB962C8B-B14F-4D97-AF65-F5344CB8AC3E}">
        <p14:creationId xmlns:p14="http://schemas.microsoft.com/office/powerpoint/2010/main" xmlns="" val="255557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CEDCA30-2ED5-41C4-A072-F195EC56C9D7}" type="datetimeFigureOut">
              <a:rPr lang="en-US" smtClean="0"/>
              <a:pPr/>
              <a:t>3/19/2019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E7E218-9473-4E4E-BA13-22C19D998763}" type="slidenum">
              <a:rPr lang="en-US" smtClean="0"/>
              <a:pPr/>
              <a:t>‹#›</a:t>
            </a:fld>
            <a:endParaRPr lang="en-US"/>
          </a:p>
        </p:txBody>
      </p:sp>
    </p:spTree>
    <p:extLst>
      <p:ext uri="{BB962C8B-B14F-4D97-AF65-F5344CB8AC3E}">
        <p14:creationId xmlns:p14="http://schemas.microsoft.com/office/powerpoint/2010/main" xmlns="" val="193165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8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E80BB6F-77FA-4D0B-B506-970883EF2447}" type="datetime8">
              <a:rPr lang="en-US" smtClean="0"/>
              <a:pPr fontAlgn="base">
                <a:spcBef>
                  <a:spcPct val="0"/>
                </a:spcBef>
                <a:spcAft>
                  <a:spcPct val="0"/>
                </a:spcAft>
                <a:defRPr/>
              </a:pPr>
              <a:t>3/19/2019 11:12 AM</a:t>
            </a:fld>
            <a:endParaRPr lang="en-US" smtClean="0"/>
          </a:p>
        </p:txBody>
      </p:sp>
      <p:sp>
        <p:nvSpPr>
          <p:cNvPr id="481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813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0BD12-0406-42B6-87CA-85294714F4E2}"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19" name="Footer Placeholder 18"/>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7" name="Slide Number Placeholder 2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8" name="Slide Number Placeholder 7"/>
          <p:cNvSpPr>
            <a:spLocks noGrp="1"/>
          </p:cNvSpPr>
          <p:nvPr>
            <p:ph type="sldNum" sz="quarter" idx="11"/>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9" name="Footer Placeholder 8"/>
          <p:cNvSpPr>
            <a:spLocks noGrp="1"/>
          </p:cNvSpPr>
          <p:nvPr>
            <p:ph type="ftr" sz="quarter" idx="12"/>
          </p:nvPr>
        </p:nvSpPr>
        <p:spPr/>
        <p:txBody>
          <a:bodyPr/>
          <a:lstStyle/>
          <a:p>
            <a:pPr algn="r" eaLnBrk="1" latinLnBrk="0" hangingPunct="1"/>
            <a:endParaRPr kumimoji="0" lang="en-US" sz="1100" dirty="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F6BCBE8-30B0-4476-8762-9236B142003A}" type="datetimeFigureOut">
              <a:rPr lang="en-US" smtClean="0"/>
              <a:pPr/>
              <a:t>3/19/2019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3/19/2019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6" cstate="print"/>
          <a:stretch>
            <a:fillRect/>
          </a:stretch>
        </p:blipFill>
        <p:spPr>
          <a:xfrm>
            <a:off x="0" y="5435827"/>
            <a:ext cx="9144000" cy="1420586"/>
          </a:xfrm>
          <a:prstGeom prst="rect">
            <a:avLst/>
          </a:prstGeom>
        </p:spPr>
      </p:pic>
      <p:pic>
        <p:nvPicPr>
          <p:cNvPr id="5" name="Picture 11" descr="LOGO-final"/>
          <p:cNvPicPr>
            <a:picLocks noChangeAspect="1" noChangeArrowheads="1"/>
          </p:cNvPicPr>
          <p:nvPr/>
        </p:nvPicPr>
        <p:blipFill>
          <a:blip r:embed="rId17" cstate="print">
            <a:clrChange>
              <a:clrFrom>
                <a:srgbClr val="FFFFFF"/>
              </a:clrFrom>
              <a:clrTo>
                <a:srgbClr val="FFFFFF">
                  <a:alpha val="0"/>
                </a:srgbClr>
              </a:clrTo>
            </a:clrChange>
            <a:lum bright="20000" contrast="-20000"/>
          </a:blip>
          <a:srcRect/>
          <a:stretch>
            <a:fillRect/>
          </a:stretch>
        </p:blipFill>
        <p:spPr bwMode="auto">
          <a:xfrm>
            <a:off x="8486909" y="5903455"/>
            <a:ext cx="657091" cy="95454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TextBox 5"/>
          <p:cNvSpPr txBox="1"/>
          <p:nvPr/>
        </p:nvSpPr>
        <p:spPr>
          <a:xfrm>
            <a:off x="5638800" y="6581001"/>
            <a:ext cx="2971800" cy="276999"/>
          </a:xfrm>
          <a:prstGeom prst="rect">
            <a:avLst/>
          </a:prstGeom>
          <a:noFill/>
        </p:spPr>
        <p:txBody>
          <a:bodyPr wrap="square" rtlCol="0">
            <a:spAutoFit/>
          </a:bodyPr>
          <a:lstStyle/>
          <a:p>
            <a:r>
              <a:rPr lang="en-US" sz="1200" b="1" dirty="0" smtClean="0">
                <a:solidFill>
                  <a:schemeClr val="tx1">
                    <a:lumMod val="75000"/>
                  </a:schemeClr>
                </a:solidFill>
              </a:rPr>
              <a:t>NAVY CHILDREN SCHOOL, VISAKHAPATNAM</a:t>
            </a:r>
            <a:endParaRPr lang="en-US" sz="1200" b="1" dirty="0">
              <a:solidFill>
                <a:schemeClr val="tx1">
                  <a:lumMod val="75000"/>
                </a:schemeClr>
              </a:solidFill>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716" r:id="rId13"/>
    <p:sldLayoutId id="2147483729"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3/19/2019</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3/19/2019</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19200" y="4500570"/>
            <a:ext cx="7043208" cy="1000132"/>
          </a:xfrm>
          <a:prstGeom prst="rect">
            <a:avLst/>
          </a:prstGeom>
        </p:spPr>
        <p:txBody>
          <a:bodyPr lIns="0" tIns="0" rIns="0" bIns="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3" fontAlgn="auto">
              <a:lnSpc>
                <a:spcPct val="90000"/>
              </a:lnSpc>
              <a:spcAft>
                <a:spcPts val="0"/>
              </a:spcAft>
              <a:defRPr/>
            </a:pPr>
            <a:r>
              <a:rPr lang="en-US" sz="5400" b="1" dirty="0">
                <a:ln w="11430"/>
                <a:solidFill>
                  <a:srgbClr val="FFC000"/>
                </a:solidFill>
                <a:effectLst>
                  <a:outerShdw blurRad="50800" dist="39000" dir="5460000" algn="tl">
                    <a:srgbClr val="000000">
                      <a:alpha val="38000"/>
                    </a:srgbClr>
                  </a:outerShdw>
                </a:effectLst>
              </a:rPr>
              <a:t>VISAKHAPATNAM</a:t>
            </a:r>
          </a:p>
        </p:txBody>
      </p:sp>
      <p:sp>
        <p:nvSpPr>
          <p:cNvPr id="9" name="Text Placeholder 3"/>
          <p:cNvSpPr txBox="1">
            <a:spLocks/>
          </p:cNvSpPr>
          <p:nvPr/>
        </p:nvSpPr>
        <p:spPr>
          <a:xfrm>
            <a:off x="0" y="3505200"/>
            <a:ext cx="9144000" cy="838200"/>
          </a:xfrm>
          <a:prstGeom prst="rect">
            <a:avLst/>
          </a:prstGeom>
        </p:spPr>
        <p:txBody>
          <a:bodyPr lIns="0" tIns="0" rIns="0" bIns="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3">
              <a:lnSpc>
                <a:spcPct val="90000"/>
              </a:lnSpc>
              <a:spcBef>
                <a:spcPct val="20000"/>
              </a:spcBef>
              <a:defRPr/>
            </a:pPr>
            <a:r>
              <a:rPr lang="en-US" sz="5400" b="1" dirty="0">
                <a:ln w="11430"/>
                <a:solidFill>
                  <a:srgbClr val="FFC000"/>
                </a:solidFill>
                <a:effectLst>
                  <a:outerShdw blurRad="50800" dist="39000" dir="5460000" algn="tl">
                    <a:srgbClr val="000000">
                      <a:alpha val="38000"/>
                    </a:srgbClr>
                  </a:outerShdw>
                </a:effectLst>
              </a:rPr>
              <a:t>NAVY</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smtClean="0">
                <a:ln w="11430"/>
                <a:solidFill>
                  <a:srgbClr val="FFC000"/>
                </a:solidFill>
                <a:effectLst>
                  <a:outerShdw blurRad="50800" dist="39000" dir="5460000" algn="tl">
                    <a:srgbClr val="000000">
                      <a:alpha val="38000"/>
                    </a:srgbClr>
                  </a:outerShdw>
                </a:effectLst>
              </a:rPr>
              <a:t>CHILDREN SCHOOL</a:t>
            </a:r>
          </a:p>
        </p:txBody>
      </p:sp>
      <p:pic>
        <p:nvPicPr>
          <p:cNvPr id="5" name="Picture 4" descr="Z:\Secondary Wing\Teachers\Ujwala\dairy\2018-19\NCS LOGO + NK LOGO-01.png"/>
          <p:cNvPicPr/>
          <p:nvPr/>
        </p:nvPicPr>
        <p:blipFill>
          <a:blip r:embed="rId3" cstate="print"/>
          <a:srcRect l="53365" t="5896" r="2724" b="12472"/>
          <a:stretch>
            <a:fillRect/>
          </a:stretch>
        </p:blipFill>
        <p:spPr bwMode="auto">
          <a:xfrm>
            <a:off x="3714744" y="428604"/>
            <a:ext cx="1857388" cy="27860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81000" y="152400"/>
            <a:ext cx="8343900" cy="830997"/>
          </a:xfrm>
          <a:prstGeom prst="rect">
            <a:avLst/>
          </a:prstGeom>
          <a:solidFill>
            <a:schemeClr val="tx2">
              <a:lumMod val="10000"/>
            </a:schemeClr>
          </a:solidFill>
        </p:spPr>
        <p:txBody>
          <a:bodyPr wrap="square" rtlCol="0">
            <a:spAutoFit/>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INTRODUCTION OF SUBJECT TEACHERS</a:t>
            </a:r>
          </a:p>
          <a:p>
            <a:pPr algn="ct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a:t>
            </a:r>
            <a:r>
              <a:rPr lang="en-US" sz="2400" b="1" u="sng" dirty="0">
                <a:ln w="11430"/>
                <a:solidFill>
                  <a:srgbClr val="FFFF00"/>
                </a:solidFill>
                <a:effectLst>
                  <a:outerShdw blurRad="50800" dist="39000" dir="5460000" algn="tl">
                    <a:srgbClr val="000000">
                      <a:alpha val="38000"/>
                    </a:srgbClr>
                  </a:outerShdw>
                </a:effectLst>
                <a:latin typeface="+mj-lt"/>
                <a:cs typeface="AkrutiBngArvindUnicode" pitchFamily="2" charset="0"/>
              </a:rPr>
              <a:t>Humanities  Stream</a:t>
            </a: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a:t>
            </a:r>
            <a:endParaRPr lang="en-US" sz="2400" b="1" u="sng" dirty="0">
              <a:ln w="11430"/>
              <a:solidFill>
                <a:srgbClr val="FFFF00"/>
              </a:solidFill>
              <a:effectLst>
                <a:outerShdw blurRad="50800" dist="39000" dir="5460000" algn="tl">
                  <a:srgbClr val="000000">
                    <a:alpha val="38000"/>
                  </a:srgbClr>
                </a:outerShdw>
              </a:effectLst>
              <a:latin typeface="+mj-lt"/>
              <a:cs typeface="AkrutiBngArvindUnicode"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548928146"/>
              </p:ext>
            </p:extLst>
          </p:nvPr>
        </p:nvGraphicFramePr>
        <p:xfrm>
          <a:off x="357158" y="1071549"/>
          <a:ext cx="8429683" cy="5572161"/>
        </p:xfrm>
        <a:graphic>
          <a:graphicData uri="http://schemas.openxmlformats.org/drawingml/2006/table">
            <a:tbl>
              <a:tblPr firstRow="1" bandRow="1">
                <a:tableStyleId>{5940675A-B579-460E-94D1-54222C63F5DA}</a:tableStyleId>
              </a:tblPr>
              <a:tblGrid>
                <a:gridCol w="2567686"/>
                <a:gridCol w="1978424"/>
                <a:gridCol w="1905150"/>
                <a:gridCol w="1978423"/>
              </a:tblGrid>
              <a:tr h="767317">
                <a:tc>
                  <a:txBody>
                    <a:bodyPr/>
                    <a:lstStyle/>
                    <a:p>
                      <a:r>
                        <a:rPr lang="en-US" sz="2000" b="1" dirty="0" smtClean="0">
                          <a:latin typeface="Bodoni MT" pitchFamily="18" charset="0"/>
                        </a:rPr>
                        <a:t>Name of the Teacher</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Subject</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Bodoni MT" pitchFamily="18" charset="0"/>
                        </a:rPr>
                        <a:t>Mobile</a:t>
                      </a:r>
                      <a:r>
                        <a:rPr lang="en-US" sz="2000" b="1" baseline="0" dirty="0" smtClean="0">
                          <a:effectLst>
                            <a:outerShdw blurRad="38100" dist="38100" dir="2700000" algn="tl">
                              <a:srgbClr val="000000">
                                <a:alpha val="43137"/>
                              </a:srgbClr>
                            </a:outerShdw>
                          </a:effectLst>
                          <a:latin typeface="Bodoni MT" pitchFamily="18" charset="0"/>
                        </a:rPr>
                        <a:t> No.</a:t>
                      </a:r>
                      <a:endParaRPr lang="en-US" sz="2000" b="1" dirty="0" smtClean="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Suggested Refreshers</a:t>
                      </a:r>
                      <a:endParaRPr lang="en-US" sz="2000" b="1" dirty="0">
                        <a:latin typeface="Bodoni MT" pitchFamily="18" charset="0"/>
                      </a:endParaRPr>
                    </a:p>
                  </a:txBody>
                  <a:tcPr>
                    <a:solidFill>
                      <a:srgbClr val="00B050">
                        <a:alpha val="82000"/>
                      </a:srgbClr>
                    </a:solidFill>
                  </a:tcPr>
                </a:tc>
              </a:tr>
              <a:tr h="487471">
                <a:tc>
                  <a:txBody>
                    <a:bodyPr/>
                    <a:lstStyle/>
                    <a:p>
                      <a:r>
                        <a:rPr lang="en-US" sz="2000" b="1" dirty="0" smtClean="0">
                          <a:latin typeface="Bodoni MT" pitchFamily="18" charset="0"/>
                        </a:rPr>
                        <a:t>Mrs.</a:t>
                      </a:r>
                      <a:r>
                        <a:rPr lang="en-US" sz="2000" b="1" baseline="0" dirty="0" smtClean="0">
                          <a:latin typeface="Bodoni MT" pitchFamily="18" charset="0"/>
                        </a:rPr>
                        <a:t> </a:t>
                      </a:r>
                      <a:r>
                        <a:rPr lang="en-US" sz="2000" b="1" baseline="0" dirty="0" err="1" smtClean="0">
                          <a:latin typeface="Bodoni MT" pitchFamily="18" charset="0"/>
                        </a:rPr>
                        <a:t>Jyoti</a:t>
                      </a:r>
                      <a:r>
                        <a:rPr lang="en-US" sz="2000" b="1" baseline="0" dirty="0" smtClean="0">
                          <a:latin typeface="Bodoni MT" pitchFamily="18" charset="0"/>
                        </a:rPr>
                        <a:t> </a:t>
                      </a:r>
                      <a:r>
                        <a:rPr lang="en-US" sz="2000" b="1" baseline="0" dirty="0" err="1" smtClean="0">
                          <a:latin typeface="Bodoni MT" pitchFamily="18" charset="0"/>
                        </a:rPr>
                        <a:t>Rani</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English</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IN" sz="2000" b="1" smtClean="0">
                          <a:effectLst>
                            <a:outerShdw blurRad="38100" dist="38100" dir="2700000" algn="tl">
                              <a:srgbClr val="000000">
                                <a:alpha val="43137"/>
                              </a:srgbClr>
                            </a:outerShdw>
                          </a:effectLst>
                          <a:latin typeface="Bodoni MT" pitchFamily="18" charset="0"/>
                        </a:rPr>
                        <a:t>8500387183</a:t>
                      </a:r>
                      <a:endParaRPr lang="en-US" sz="2000" b="1" dirty="0" smtClean="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r h="590490">
                <a:tc>
                  <a:txBody>
                    <a:bodyPr/>
                    <a:lstStyle/>
                    <a:p>
                      <a:r>
                        <a:rPr lang="en-US" sz="2000" b="1" dirty="0" smtClean="0">
                          <a:latin typeface="Bodoni MT" pitchFamily="18" charset="0"/>
                        </a:rPr>
                        <a:t>Dr.</a:t>
                      </a:r>
                      <a:r>
                        <a:rPr lang="en-US" sz="2000" b="1" baseline="0" dirty="0" smtClean="0">
                          <a:latin typeface="Bodoni MT" pitchFamily="18" charset="0"/>
                        </a:rPr>
                        <a:t> G.K. </a:t>
                      </a:r>
                      <a:r>
                        <a:rPr lang="en-US" sz="2000" b="1" baseline="0" dirty="0" err="1" smtClean="0">
                          <a:latin typeface="Bodoni MT" pitchFamily="18" charset="0"/>
                        </a:rPr>
                        <a:t>Beatress</a:t>
                      </a:r>
                      <a:endParaRPr lang="en-US" sz="2000" b="1" dirty="0">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Bodoni MT" pitchFamily="18" charset="0"/>
                          <a:ea typeface="+mn-ea"/>
                          <a:cs typeface="+mn-cs"/>
                        </a:rPr>
                        <a:t>Psychology</a:t>
                      </a: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latin typeface="Bodoni MT" pitchFamily="18" charset="0"/>
                        </a:rPr>
                        <a:t>9849466477</a:t>
                      </a:r>
                    </a:p>
                  </a:txBody>
                  <a:tcPr>
                    <a:solidFill>
                      <a:srgbClr val="00B050">
                        <a:alpha val="82000"/>
                      </a:srgbClr>
                    </a:solidFill>
                  </a:tcPr>
                </a:tc>
                <a:tc>
                  <a:txBody>
                    <a:bodyPr/>
                    <a:lstStyle/>
                    <a:p>
                      <a:pPr algn="ctr"/>
                      <a:r>
                        <a:rPr lang="en-US"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r h="516678">
                <a:tc>
                  <a:txBody>
                    <a:bodyPr/>
                    <a:lstStyle/>
                    <a:p>
                      <a:r>
                        <a:rPr lang="en-US" sz="2000" b="1" kern="1200" baseline="0" dirty="0" smtClean="0">
                          <a:solidFill>
                            <a:schemeClr val="tx1"/>
                          </a:solidFill>
                          <a:latin typeface="Bodoni MT" pitchFamily="18" charset="0"/>
                          <a:ea typeface="+mn-ea"/>
                          <a:cs typeface="+mn-cs"/>
                        </a:rPr>
                        <a:t> </a:t>
                      </a:r>
                      <a:r>
                        <a:rPr lang="en-US" sz="2000" b="1" kern="1200" baseline="0" dirty="0" err="1" smtClean="0">
                          <a:solidFill>
                            <a:schemeClr val="tx1"/>
                          </a:solidFill>
                          <a:latin typeface="Bodoni MT" pitchFamily="18" charset="0"/>
                          <a:ea typeface="+mn-ea"/>
                          <a:cs typeface="+mn-cs"/>
                        </a:rPr>
                        <a:t>Mrs.Nalini</a:t>
                      </a:r>
                      <a:r>
                        <a:rPr lang="en-US" sz="2000" b="1" kern="1200" baseline="0" dirty="0" smtClean="0">
                          <a:solidFill>
                            <a:schemeClr val="tx1"/>
                          </a:solidFill>
                          <a:latin typeface="Bodoni MT" pitchFamily="18" charset="0"/>
                          <a:ea typeface="+mn-ea"/>
                          <a:cs typeface="+mn-cs"/>
                        </a:rPr>
                        <a:t> </a:t>
                      </a:r>
                      <a:r>
                        <a:rPr lang="en-US" sz="2000" b="1" kern="1200" baseline="0" dirty="0" err="1" smtClean="0">
                          <a:solidFill>
                            <a:schemeClr val="tx1"/>
                          </a:solidFill>
                          <a:latin typeface="Bodoni MT" pitchFamily="18" charset="0"/>
                          <a:ea typeface="+mn-ea"/>
                          <a:cs typeface="+mn-cs"/>
                        </a:rPr>
                        <a:t>Rani</a:t>
                      </a:r>
                      <a:endParaRPr lang="en-US" sz="2000" b="1" kern="1200" baseline="0" dirty="0" smtClean="0">
                        <a:solidFill>
                          <a:schemeClr val="tx1"/>
                        </a:solidFill>
                        <a:latin typeface="Bodoni MT" pitchFamily="18" charset="0"/>
                        <a:ea typeface="+mn-ea"/>
                        <a:cs typeface="+mn-cs"/>
                      </a:endParaRPr>
                    </a:p>
                  </a:txBody>
                  <a:tcPr>
                    <a:solidFill>
                      <a:srgbClr val="00B050">
                        <a:alpha val="82000"/>
                      </a:srgbClr>
                    </a:solidFill>
                  </a:tcPr>
                </a:tc>
                <a:tc>
                  <a:txBody>
                    <a:bodyPr/>
                    <a:lstStyle/>
                    <a:p>
                      <a:r>
                        <a:rPr lang="en-US" sz="2000" b="1" dirty="0" smtClean="0">
                          <a:latin typeface="Bodoni MT" pitchFamily="18" charset="0"/>
                        </a:rPr>
                        <a:t>Political Science</a:t>
                      </a:r>
                      <a:endParaRPr lang="en-US" sz="2000" b="1" dirty="0">
                        <a:latin typeface="Bodoni MT" pitchFamily="18" charset="0"/>
                      </a:endParaRPr>
                    </a:p>
                  </a:txBody>
                  <a:tcPr>
                    <a:solidFill>
                      <a:srgbClr val="00B050">
                        <a:alpha val="82000"/>
                      </a:srgbClr>
                    </a:solidFill>
                  </a:tcPr>
                </a:tc>
                <a:tc>
                  <a:txBody>
                    <a:bodyPr/>
                    <a:lstStyle/>
                    <a:p>
                      <a:pPr algn="ctr"/>
                      <a:r>
                        <a:rPr lang="en-IN" sz="2000" b="1" dirty="0" smtClean="0">
                          <a:latin typeface="Bodoni MT" pitchFamily="18" charset="0"/>
                        </a:rPr>
                        <a:t>9440605234</a:t>
                      </a:r>
                      <a:endParaRPr lang="en-US" sz="2000" b="1" dirty="0">
                        <a:latin typeface="Bodoni MT" pitchFamily="18" charset="0"/>
                      </a:endParaRPr>
                    </a:p>
                  </a:txBody>
                  <a:tcPr>
                    <a:solidFill>
                      <a:srgbClr val="00B050">
                        <a:alpha val="82000"/>
                      </a:srgbClr>
                    </a:solidFill>
                  </a:tcPr>
                </a:tc>
                <a:tc>
                  <a:txBody>
                    <a:bodyPr/>
                    <a:lstStyle/>
                    <a:p>
                      <a:pPr algn="ctr"/>
                      <a:r>
                        <a:rPr lang="en-IN" sz="2000" b="1" dirty="0" smtClean="0">
                          <a:latin typeface="Bodoni MT" pitchFamily="18" charset="0"/>
                        </a:rPr>
                        <a:t>Full</a:t>
                      </a:r>
                      <a:r>
                        <a:rPr lang="en-IN" sz="2000" b="1" baseline="0" dirty="0" smtClean="0">
                          <a:latin typeface="Bodoni MT" pitchFamily="18" charset="0"/>
                        </a:rPr>
                        <a:t> Marks</a:t>
                      </a:r>
                      <a:endParaRPr lang="en-US" sz="2000" b="1" dirty="0">
                        <a:latin typeface="Bodoni MT" pitchFamily="18" charset="0"/>
                      </a:endParaRPr>
                    </a:p>
                  </a:txBody>
                  <a:tcPr>
                    <a:solidFill>
                      <a:srgbClr val="00B050">
                        <a:alpha val="82000"/>
                      </a:srgbClr>
                    </a:solidFill>
                  </a:tcPr>
                </a:tc>
              </a:tr>
              <a:tr h="516678">
                <a:tc>
                  <a:txBody>
                    <a:bodyPr/>
                    <a:lstStyle/>
                    <a:p>
                      <a:r>
                        <a:rPr lang="en-US" sz="2000" b="1" dirty="0" smtClean="0">
                          <a:latin typeface="Bodoni MT" pitchFamily="18" charset="0"/>
                        </a:rPr>
                        <a:t>Mrs. </a:t>
                      </a:r>
                      <a:r>
                        <a:rPr lang="en-US" sz="2000" b="1" dirty="0" err="1" smtClean="0">
                          <a:latin typeface="Bodoni MT" pitchFamily="18" charset="0"/>
                        </a:rPr>
                        <a:t>Ragini</a:t>
                      </a:r>
                      <a:r>
                        <a:rPr lang="en-US" sz="2000" b="1" dirty="0" smtClean="0">
                          <a:latin typeface="Bodoni MT" pitchFamily="18" charset="0"/>
                        </a:rPr>
                        <a:t> </a:t>
                      </a:r>
                      <a:r>
                        <a:rPr lang="en-US" sz="2000" b="1" dirty="0" err="1" smtClean="0">
                          <a:latin typeface="Bodoni MT" pitchFamily="18" charset="0"/>
                        </a:rPr>
                        <a:t>Mishra</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Economics</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9346556610</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err="1" smtClean="0">
                          <a:latin typeface="Bodoni MT" pitchFamily="18" charset="0"/>
                        </a:rPr>
                        <a:t>Sandeep</a:t>
                      </a:r>
                      <a:r>
                        <a:rPr lang="en-US" sz="2000" b="1" dirty="0" smtClean="0">
                          <a:latin typeface="Bodoni MT" pitchFamily="18" charset="0"/>
                        </a:rPr>
                        <a:t> </a:t>
                      </a:r>
                      <a:r>
                        <a:rPr lang="en-US" sz="2000" b="1" dirty="0" err="1" smtClean="0">
                          <a:latin typeface="Bodoni MT" pitchFamily="18" charset="0"/>
                        </a:rPr>
                        <a:t>Garg</a:t>
                      </a:r>
                      <a:endParaRPr lang="en-US" sz="2000" b="1" dirty="0" smtClean="0">
                        <a:latin typeface="Bodoni MT" pitchFamily="18" charset="0"/>
                      </a:endParaRPr>
                    </a:p>
                  </a:txBody>
                  <a:tcPr>
                    <a:solidFill>
                      <a:srgbClr val="00B050">
                        <a:alpha val="82000"/>
                      </a:srgbClr>
                    </a:solidFill>
                  </a:tcPr>
                </a:tc>
              </a:tr>
              <a:tr h="442867">
                <a:tc>
                  <a:txBody>
                    <a:bodyPr/>
                    <a:lstStyle/>
                    <a:p>
                      <a:r>
                        <a:rPr lang="en-US" sz="2000" b="1" dirty="0" smtClean="0">
                          <a:latin typeface="Bodoni MT" pitchFamily="18" charset="0"/>
                        </a:rPr>
                        <a:t>Mr. </a:t>
                      </a:r>
                      <a:r>
                        <a:rPr lang="en-US" sz="2000" b="1" dirty="0" err="1" smtClean="0">
                          <a:latin typeface="Bodoni MT" pitchFamily="18" charset="0"/>
                        </a:rPr>
                        <a:t>Mukesh</a:t>
                      </a:r>
                      <a:r>
                        <a:rPr lang="en-US" sz="2000" b="1" dirty="0" smtClean="0">
                          <a:latin typeface="Bodoni MT" pitchFamily="18" charset="0"/>
                        </a:rPr>
                        <a:t> </a:t>
                      </a:r>
                      <a:r>
                        <a:rPr lang="en-US" sz="2000" b="1" dirty="0" err="1" smtClean="0">
                          <a:latin typeface="Bodoni MT" pitchFamily="18" charset="0"/>
                        </a:rPr>
                        <a:t>Bohra</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I.P</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9989154240</a:t>
                      </a:r>
                      <a:endParaRPr lang="en-US" sz="2000" b="1" dirty="0">
                        <a:latin typeface="Bodoni MT" pitchFamily="18" charset="0"/>
                      </a:endParaRPr>
                    </a:p>
                  </a:txBody>
                  <a:tcPr>
                    <a:solidFill>
                      <a:srgbClr val="00B050">
                        <a:alpha val="82000"/>
                      </a:srgbClr>
                    </a:solidFill>
                  </a:tcPr>
                </a:tc>
                <a:tc>
                  <a:txBody>
                    <a:bodyPr/>
                    <a:lstStyle/>
                    <a:p>
                      <a:pPr algn="ctr"/>
                      <a:r>
                        <a:rPr lang="en-US" sz="2000" b="1" dirty="0" err="1" smtClean="0">
                          <a:latin typeface="Bodoni MT" pitchFamily="18" charset="0"/>
                        </a:rPr>
                        <a:t>Arihant</a:t>
                      </a:r>
                      <a:endParaRPr lang="en-US" sz="2000" b="1" dirty="0">
                        <a:latin typeface="Bodoni MT" pitchFamily="18" charset="0"/>
                      </a:endParaRPr>
                    </a:p>
                  </a:txBody>
                  <a:tcPr>
                    <a:solidFill>
                      <a:srgbClr val="00B050">
                        <a:alpha val="82000"/>
                      </a:srgbClr>
                    </a:solidFill>
                  </a:tcPr>
                </a:tc>
              </a:tr>
              <a:tr h="516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effectLst>
                            <a:outerShdw blurRad="38100" dist="38100" dir="2700000" algn="tl">
                              <a:srgbClr val="000000">
                                <a:alpha val="43137"/>
                              </a:srgbClr>
                            </a:outerShdw>
                          </a:effectLst>
                          <a:latin typeface="Bodoni MT" pitchFamily="18" charset="0"/>
                        </a:rPr>
                        <a:t>Mr. </a:t>
                      </a:r>
                      <a:r>
                        <a:rPr lang="en-US" sz="1900" b="1" dirty="0" smtClean="0">
                          <a:effectLst>
                            <a:outerShdw blurRad="38100" dist="38100" dir="2700000" algn="tl">
                              <a:srgbClr val="000000">
                                <a:alpha val="43137"/>
                              </a:srgbClr>
                            </a:outerShdw>
                          </a:effectLst>
                          <a:latin typeface="Bodoni MT" pitchFamily="18" charset="0"/>
                        </a:rPr>
                        <a:t>V </a:t>
                      </a:r>
                      <a:r>
                        <a:rPr lang="en-US" sz="1900" b="1" dirty="0" smtClean="0">
                          <a:effectLst>
                            <a:outerShdw blurRad="38100" dist="38100" dir="2700000" algn="tl">
                              <a:srgbClr val="000000">
                                <a:alpha val="43137"/>
                              </a:srgbClr>
                            </a:outerShdw>
                          </a:effectLst>
                          <a:latin typeface="Bodoni MT" pitchFamily="18" charset="0"/>
                        </a:rPr>
                        <a:t>R Prasad</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1" dirty="0" smtClean="0">
                          <a:effectLst>
                            <a:outerShdw blurRad="38100" dist="38100" dir="2700000" algn="tl">
                              <a:srgbClr val="000000">
                                <a:alpha val="43137"/>
                              </a:srgbClr>
                            </a:outerShdw>
                          </a:effectLst>
                          <a:latin typeface="Bodoni MT" pitchFamily="18" charset="0"/>
                        </a:rPr>
                        <a:t>Physical </a:t>
                      </a:r>
                      <a:r>
                        <a:rPr lang="en-US" sz="1900" b="1" dirty="0" err="1" smtClean="0">
                          <a:effectLst>
                            <a:outerShdw blurRad="38100" dist="38100" dir="2700000" algn="tl">
                              <a:srgbClr val="000000">
                                <a:alpha val="43137"/>
                              </a:srgbClr>
                            </a:outerShdw>
                          </a:effectLst>
                          <a:latin typeface="Bodoni MT" pitchFamily="18" charset="0"/>
                        </a:rPr>
                        <a:t>Edu</a:t>
                      </a:r>
                      <a:r>
                        <a:rPr lang="en-US" sz="1900" b="1" dirty="0" smtClean="0">
                          <a:effectLst>
                            <a:outerShdw blurRad="38100" dist="38100" dir="2700000" algn="tl">
                              <a:srgbClr val="000000">
                                <a:alpha val="43137"/>
                              </a:srgbClr>
                            </a:outerShdw>
                          </a:effectLst>
                          <a:latin typeface="Bodoni MT" pitchFamily="18" charset="0"/>
                        </a:rPr>
                        <a:t>.</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1900" b="1" kern="1200" dirty="0" smtClean="0">
                          <a:solidFill>
                            <a:schemeClr val="tx1"/>
                          </a:solidFill>
                          <a:effectLst>
                            <a:outerShdw blurRad="38100" dist="38100" dir="2700000" algn="tl">
                              <a:srgbClr val="000000">
                                <a:alpha val="43137"/>
                              </a:srgbClr>
                            </a:outerShdw>
                          </a:effectLst>
                          <a:latin typeface="Bodoni MT" pitchFamily="18" charset="0"/>
                          <a:ea typeface="+mn-ea"/>
                          <a:cs typeface="+mn-cs"/>
                        </a:rPr>
                        <a:t> 9000089036</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82000"/>
                      </a:srgbClr>
                    </a:solidFill>
                  </a:tcPr>
                </a:tc>
                <a:tc>
                  <a:txBody>
                    <a:bodyPr/>
                    <a:lstStyle/>
                    <a:p>
                      <a:pPr algn="ctr"/>
                      <a:r>
                        <a:rPr lang="en-US" sz="1900" b="1" kern="1200" dirty="0" smtClean="0">
                          <a:solidFill>
                            <a:schemeClr val="tx1"/>
                          </a:solidFill>
                          <a:effectLst>
                            <a:outerShdw blurRad="38100" dist="38100" dir="2700000" algn="tl">
                              <a:srgbClr val="000000">
                                <a:alpha val="43137"/>
                              </a:srgbClr>
                            </a:outerShdw>
                          </a:effectLst>
                          <a:latin typeface="Bodoni MT" pitchFamily="18" charset="0"/>
                          <a:ea typeface="+mn-ea"/>
                          <a:cs typeface="+mn-cs"/>
                        </a:rPr>
                        <a:t>Evergreen</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82000"/>
                      </a:srgbClr>
                    </a:solidFill>
                  </a:tcPr>
                </a:tc>
              </a:tr>
              <a:tr h="516678">
                <a:tc>
                  <a:txBody>
                    <a:bodyPr/>
                    <a:lstStyle/>
                    <a:p>
                      <a:r>
                        <a:rPr lang="en-IN" sz="2000" b="1" dirty="0" err="1" smtClean="0">
                          <a:latin typeface="Bodoni MT" pitchFamily="18" charset="0"/>
                        </a:rPr>
                        <a:t>Mrs.Ramneek</a:t>
                      </a:r>
                      <a:r>
                        <a:rPr lang="en-IN" sz="2000" b="1" dirty="0" smtClean="0">
                          <a:latin typeface="Bodoni MT" pitchFamily="18" charset="0"/>
                        </a:rPr>
                        <a:t> Singh</a:t>
                      </a:r>
                      <a:endParaRPr lang="en-US" sz="2000" b="1" dirty="0">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2000" b="1" smtClean="0">
                          <a:latin typeface="Bodoni MT" pitchFamily="18" charset="0"/>
                        </a:rPr>
                        <a:t>Geography</a:t>
                      </a:r>
                      <a:endParaRPr lang="en-US" sz="2000" b="1" dirty="0">
                        <a:latin typeface="Bodoni MT" pitchFamily="18" charset="0"/>
                      </a:endParaRPr>
                    </a:p>
                  </a:txBody>
                  <a:tcPr>
                    <a:solidFill>
                      <a:srgbClr val="00B050">
                        <a:alpha val="82000"/>
                      </a:srgbClr>
                    </a:solidFill>
                  </a:tcPr>
                </a:tc>
                <a:tc>
                  <a:txBody>
                    <a:bodyPr/>
                    <a:lstStyle/>
                    <a:p>
                      <a:pPr algn="ctr"/>
                      <a:r>
                        <a:rPr lang="en-IN" sz="2000" b="1" dirty="0" smtClean="0">
                          <a:latin typeface="Bodoni MT" pitchFamily="18" charset="0"/>
                        </a:rPr>
                        <a:t>8331889432</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IN"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r h="608652">
                <a:tc>
                  <a:txBody>
                    <a:bodyPr/>
                    <a:lstStyle/>
                    <a:p>
                      <a:r>
                        <a:rPr lang="en-IN" sz="2000" b="1" dirty="0" smtClean="0">
                          <a:latin typeface="Bodoni MT" pitchFamily="18" charset="0"/>
                        </a:rPr>
                        <a:t>Mrs. </a:t>
                      </a:r>
                      <a:r>
                        <a:rPr lang="en-IN" sz="2000" b="1" dirty="0" err="1" smtClean="0">
                          <a:latin typeface="Bodoni MT" pitchFamily="18" charset="0"/>
                        </a:rPr>
                        <a:t>Farida</a:t>
                      </a:r>
                      <a:r>
                        <a:rPr lang="en-IN" sz="2000" b="1" dirty="0" smtClean="0">
                          <a:latin typeface="Bodoni MT" pitchFamily="18" charset="0"/>
                        </a:rPr>
                        <a:t> </a:t>
                      </a:r>
                      <a:r>
                        <a:rPr lang="en-IN" sz="2000" b="1" dirty="0" err="1" smtClean="0">
                          <a:latin typeface="Bodoni MT" pitchFamily="18" charset="0"/>
                        </a:rPr>
                        <a:t>Parveen</a:t>
                      </a:r>
                      <a:endParaRPr lang="en-US" sz="2000" b="1" dirty="0">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2000" b="1" dirty="0" smtClean="0">
                          <a:latin typeface="Bodoni MT" pitchFamily="18" charset="0"/>
                        </a:rPr>
                        <a:t>History</a:t>
                      </a:r>
                      <a:endParaRPr lang="en-US" sz="2000" b="1" dirty="0">
                        <a:latin typeface="Bodoni MT" pitchFamily="18" charset="0"/>
                      </a:endParaRPr>
                    </a:p>
                  </a:txBody>
                  <a:tcPr>
                    <a:solidFill>
                      <a:srgbClr val="00B050">
                        <a:alpha val="82000"/>
                      </a:srgbClr>
                    </a:solidFill>
                  </a:tcPr>
                </a:tc>
                <a:tc>
                  <a:txBody>
                    <a:bodyPr/>
                    <a:lstStyle/>
                    <a:p>
                      <a:pPr algn="ctr"/>
                      <a:r>
                        <a:rPr lang="en-IN" sz="2000" b="1" dirty="0" smtClean="0">
                          <a:latin typeface="Bodoni MT" pitchFamily="18" charset="0"/>
                        </a:rPr>
                        <a:t>9130706704</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IN"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r h="608652">
                <a:tc>
                  <a:txBody>
                    <a:bodyPr/>
                    <a:lstStyle/>
                    <a:p>
                      <a:r>
                        <a:rPr lang="en-US"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Mr. T.  </a:t>
                      </a:r>
                      <a:r>
                        <a:rPr lang="en-US" sz="1900" b="1" kern="1200" baseline="0" dirty="0" err="1" smtClean="0">
                          <a:solidFill>
                            <a:schemeClr val="tx1"/>
                          </a:solidFill>
                          <a:effectLst>
                            <a:outerShdw blurRad="38100" dist="38100" dir="2700000" algn="tl">
                              <a:srgbClr val="000000">
                                <a:alpha val="43137"/>
                              </a:srgbClr>
                            </a:outerShdw>
                          </a:effectLst>
                          <a:latin typeface="Bodoni MT" pitchFamily="18" charset="0"/>
                          <a:ea typeface="+mn-ea"/>
                          <a:cs typeface="+mn-cs"/>
                        </a:rPr>
                        <a:t>Satyaprasad</a:t>
                      </a:r>
                      <a:r>
                        <a:rPr lang="en-US"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 </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r>
                        <a:rPr lang="en-US" sz="1900" b="1" dirty="0" smtClean="0">
                          <a:effectLst>
                            <a:outerShdw blurRad="38100" dist="38100" dir="2700000" algn="tl">
                              <a:srgbClr val="000000">
                                <a:alpha val="43137"/>
                              </a:srgbClr>
                            </a:outerShdw>
                          </a:effectLst>
                          <a:latin typeface="Bodoni MT" pitchFamily="18" charset="0"/>
                        </a:rPr>
                        <a:t>Mathematics</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9000683197</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R.D. Sharma</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r>
            </a:tbl>
          </a:graphicData>
        </a:graphic>
      </p:graphicFrame>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609600" y="241410"/>
            <a:ext cx="7848600" cy="707886"/>
          </a:xfrm>
          <a:prstGeom prst="rect">
            <a:avLst/>
          </a:prstGeom>
          <a:solidFill>
            <a:schemeClr val="tx2">
              <a:lumMod val="10000"/>
            </a:schemeClr>
          </a:solidFill>
        </p:spPr>
        <p:txBody>
          <a:bodyPr wrap="square" rtlCol="0">
            <a:spAutoFit/>
          </a:bodyPr>
          <a:lstStyle/>
          <a:p>
            <a:pPr algn="ctr"/>
            <a:r>
              <a:rPr lang="en-US" sz="40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EXAMINATION   SYSTEM</a:t>
            </a:r>
            <a:endParaRPr lang="en-US" sz="3600" u="sng" dirty="0">
              <a:latin typeface="+mj-lt"/>
            </a:endParaRPr>
          </a:p>
        </p:txBody>
      </p:sp>
      <p:sp>
        <p:nvSpPr>
          <p:cNvPr id="2" name="Rectangle 1"/>
          <p:cNvSpPr/>
          <p:nvPr/>
        </p:nvSpPr>
        <p:spPr>
          <a:xfrm>
            <a:off x="381000" y="1228045"/>
            <a:ext cx="8153400" cy="5170646"/>
          </a:xfrm>
          <a:prstGeom prst="rect">
            <a:avLst/>
          </a:prstGeom>
        </p:spPr>
        <p:txBody>
          <a:bodyPr wrap="square">
            <a:spAutoFit/>
          </a:bodyPr>
          <a:lstStyle/>
          <a:p>
            <a:pPr marL="571500" lvl="0" indent="-571500">
              <a:spcBef>
                <a:spcPts val="600"/>
              </a:spcBef>
              <a:spcAft>
                <a:spcPts val="600"/>
              </a:spcAft>
              <a:buFont typeface="Wingdings" pitchFamily="2" charset="2"/>
              <a:buChar char="ü"/>
            </a:pPr>
            <a:r>
              <a:rPr lang="en-US" sz="3600" dirty="0" smtClean="0">
                <a:solidFill>
                  <a:prstClr val="white"/>
                </a:solidFill>
                <a:latin typeface="Rockwell" pitchFamily="18" charset="0"/>
              </a:rPr>
              <a:t> </a:t>
            </a:r>
            <a:r>
              <a:rPr lang="en-US" sz="3200" dirty="0" smtClean="0">
                <a:solidFill>
                  <a:prstClr val="white"/>
                </a:solidFill>
                <a:latin typeface="Rockwell" pitchFamily="18" charset="0"/>
              </a:rPr>
              <a:t>Unit Test-I (July’19)</a:t>
            </a:r>
            <a:endParaRPr lang="en-US" sz="3200" dirty="0">
              <a:solidFill>
                <a:prstClr val="white"/>
              </a:solidFill>
              <a:latin typeface="Rockwell" pitchFamily="18" charset="0"/>
            </a:endParaRPr>
          </a:p>
          <a:p>
            <a:pPr marL="571500" lvl="0" indent="-571500">
              <a:spcBef>
                <a:spcPts val="600"/>
              </a:spcBef>
              <a:spcAft>
                <a:spcPts val="600"/>
              </a:spcAft>
              <a:buFont typeface="Wingdings" pitchFamily="2" charset="2"/>
              <a:buChar char="ü"/>
            </a:pPr>
            <a:r>
              <a:rPr lang="en-US" sz="3200" dirty="0" smtClean="0">
                <a:solidFill>
                  <a:prstClr val="white"/>
                </a:solidFill>
                <a:latin typeface="Rockwell" pitchFamily="18" charset="0"/>
              </a:rPr>
              <a:t> </a:t>
            </a:r>
            <a:r>
              <a:rPr lang="en-US" sz="3200" dirty="0">
                <a:solidFill>
                  <a:prstClr val="white"/>
                </a:solidFill>
                <a:latin typeface="Rockwell" pitchFamily="18" charset="0"/>
              </a:rPr>
              <a:t>Half  Yearly </a:t>
            </a:r>
            <a:r>
              <a:rPr lang="en-US" sz="3200" dirty="0" smtClean="0">
                <a:solidFill>
                  <a:prstClr val="white"/>
                </a:solidFill>
                <a:latin typeface="Rockwell" pitchFamily="18" charset="0"/>
              </a:rPr>
              <a:t>Examination </a:t>
            </a:r>
          </a:p>
          <a:p>
            <a:pPr marL="571500" lvl="0" indent="-571500">
              <a:spcBef>
                <a:spcPts val="600"/>
              </a:spcBef>
              <a:spcAft>
                <a:spcPts val="600"/>
              </a:spcAft>
            </a:pPr>
            <a:r>
              <a:rPr lang="en-US" sz="3200" dirty="0" smtClean="0">
                <a:solidFill>
                  <a:prstClr val="white"/>
                </a:solidFill>
                <a:latin typeface="Rockwell" pitchFamily="18" charset="0"/>
              </a:rPr>
              <a:t>	  (Sept’19)</a:t>
            </a:r>
            <a:endParaRPr lang="en-US" sz="3200" dirty="0">
              <a:solidFill>
                <a:prstClr val="white"/>
              </a:solidFill>
              <a:latin typeface="Rockwell" pitchFamily="18" charset="0"/>
            </a:endParaRPr>
          </a:p>
          <a:p>
            <a:pPr marL="571500" lvl="0" indent="-571500">
              <a:spcBef>
                <a:spcPts val="600"/>
              </a:spcBef>
              <a:spcAft>
                <a:spcPts val="600"/>
              </a:spcAft>
              <a:buFont typeface="Wingdings" pitchFamily="2" charset="2"/>
              <a:buChar char="ü"/>
            </a:pPr>
            <a:r>
              <a:rPr lang="en-US" sz="3200" dirty="0" smtClean="0">
                <a:solidFill>
                  <a:prstClr val="white"/>
                </a:solidFill>
                <a:latin typeface="Rockwell" pitchFamily="18" charset="0"/>
              </a:rPr>
              <a:t> Unit Test-II – (Nov’19)</a:t>
            </a:r>
            <a:endParaRPr lang="en-US" sz="3200" dirty="0">
              <a:solidFill>
                <a:prstClr val="white"/>
              </a:solidFill>
              <a:latin typeface="Rockwell" pitchFamily="18" charset="0"/>
            </a:endParaRPr>
          </a:p>
          <a:p>
            <a:pPr marL="571500" lvl="0" indent="-571500">
              <a:spcBef>
                <a:spcPts val="600"/>
              </a:spcBef>
              <a:spcAft>
                <a:spcPts val="600"/>
              </a:spcAft>
              <a:buFont typeface="Wingdings" pitchFamily="2" charset="2"/>
              <a:buChar char="ü"/>
            </a:pPr>
            <a:r>
              <a:rPr lang="en-US" sz="3200" u="sng" dirty="0">
                <a:solidFill>
                  <a:prstClr val="white"/>
                </a:solidFill>
                <a:latin typeface="Rockwell" pitchFamily="18" charset="0"/>
              </a:rPr>
              <a:t> Internal Pre-Board </a:t>
            </a:r>
            <a:r>
              <a:rPr lang="en-US" sz="3200" u="sng" dirty="0" smtClean="0">
                <a:solidFill>
                  <a:prstClr val="white"/>
                </a:solidFill>
                <a:latin typeface="Rockwell" pitchFamily="18" charset="0"/>
              </a:rPr>
              <a:t>Exam</a:t>
            </a:r>
          </a:p>
          <a:p>
            <a:pPr lvl="0">
              <a:spcBef>
                <a:spcPts val="600"/>
              </a:spcBef>
              <a:spcAft>
                <a:spcPts val="600"/>
              </a:spcAft>
            </a:pPr>
            <a:r>
              <a:rPr lang="en-US" sz="3200" dirty="0">
                <a:solidFill>
                  <a:prstClr val="white"/>
                </a:solidFill>
                <a:latin typeface="Rockwell" pitchFamily="18" charset="0"/>
              </a:rPr>
              <a:t> </a:t>
            </a:r>
            <a:r>
              <a:rPr lang="en-US" sz="3200" dirty="0" smtClean="0">
                <a:solidFill>
                  <a:prstClr val="white"/>
                </a:solidFill>
                <a:latin typeface="Rockwell" pitchFamily="18" charset="0"/>
              </a:rPr>
              <a:t>     (Dec’19) </a:t>
            </a:r>
          </a:p>
          <a:p>
            <a:pPr marL="571500" lvl="0" indent="-571500">
              <a:spcBef>
                <a:spcPts val="600"/>
              </a:spcBef>
              <a:spcAft>
                <a:spcPts val="600"/>
              </a:spcAft>
              <a:buFont typeface="Wingdings" pitchFamily="2" charset="2"/>
              <a:buChar char="ü"/>
            </a:pPr>
            <a:r>
              <a:rPr lang="en-US" sz="3200" u="sng" dirty="0" smtClean="0">
                <a:solidFill>
                  <a:prstClr val="white"/>
                </a:solidFill>
                <a:latin typeface="Rockwell" pitchFamily="18" charset="0"/>
              </a:rPr>
              <a:t>NES Common Pre-Board Examination</a:t>
            </a:r>
          </a:p>
          <a:p>
            <a:pPr marL="571500" lvl="0" indent="-571500">
              <a:spcBef>
                <a:spcPts val="600"/>
              </a:spcBef>
              <a:spcAft>
                <a:spcPts val="600"/>
              </a:spcAft>
            </a:pPr>
            <a:r>
              <a:rPr lang="en-US" sz="3200" dirty="0" smtClean="0">
                <a:solidFill>
                  <a:prstClr val="white"/>
                </a:solidFill>
                <a:latin typeface="Rockwell" pitchFamily="18" charset="0"/>
              </a:rPr>
              <a:t>     (Jan’20)</a:t>
            </a:r>
            <a:endParaRPr lang="en-US" sz="3200" dirty="0">
              <a:solidFill>
                <a:prstClr val="white"/>
              </a:solidFill>
              <a:latin typeface="Rockwell" pitchFamily="18" charset="0"/>
            </a:endParaRPr>
          </a:p>
        </p:txBody>
      </p:sp>
      <p:pic>
        <p:nvPicPr>
          <p:cNvPr id="6146" name="Picture 2" descr="C:\Users\Mukesh Bohra\Desktop\PPT\education-purpose-quot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6310" y="1828800"/>
            <a:ext cx="2467690" cy="3276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7" name="Rectangle 6"/>
          <p:cNvSpPr/>
          <p:nvPr/>
        </p:nvSpPr>
        <p:spPr>
          <a:xfrm>
            <a:off x="381000" y="1997839"/>
            <a:ext cx="8382000" cy="1200329"/>
          </a:xfrm>
          <a:prstGeom prst="rect">
            <a:avLst/>
          </a:prstGeom>
        </p:spPr>
        <p:txBody>
          <a:bodyPr wrap="square">
            <a:spAutoFit/>
          </a:bodyPr>
          <a:lstStyle/>
          <a:p>
            <a:pPr algn="just"/>
            <a:r>
              <a:rPr lang="en-US" sz="3600" dirty="0" smtClean="0">
                <a:latin typeface="Bodoni MT" pitchFamily="18" charset="0"/>
              </a:rPr>
              <a:t>   </a:t>
            </a:r>
          </a:p>
          <a:p>
            <a:pPr algn="just"/>
            <a:endParaRPr lang="en-US" sz="3600" dirty="0" smtClean="0">
              <a:latin typeface="Bodoni MT" pitchFamily="18" charset="0"/>
            </a:endParaRPr>
          </a:p>
        </p:txBody>
      </p:sp>
      <p:sp>
        <p:nvSpPr>
          <p:cNvPr id="8" name="Rectangle 7"/>
          <p:cNvSpPr/>
          <p:nvPr/>
        </p:nvSpPr>
        <p:spPr>
          <a:xfrm>
            <a:off x="228600" y="1547719"/>
            <a:ext cx="8610600" cy="4385816"/>
          </a:xfrm>
          <a:prstGeom prst="rect">
            <a:avLst/>
          </a:prstGeom>
        </p:spPr>
        <p:txBody>
          <a:bodyPr wrap="square" lIns="0" tIns="0" rIns="0" bIns="0">
            <a:spAutoFit/>
          </a:bodyPr>
          <a:lstStyle/>
          <a:p>
            <a:pPr marL="457200" indent="-457200" algn="just">
              <a:spcAft>
                <a:spcPts val="600"/>
              </a:spcAft>
              <a:buFont typeface="Wingdings" pitchFamily="2" charset="2"/>
              <a:buChar char="q"/>
            </a:pPr>
            <a:r>
              <a:rPr lang="en-US" sz="3000" dirty="0" smtClean="0">
                <a:latin typeface="Rockwell" pitchFamily="18" charset="0"/>
              </a:rPr>
              <a:t>Syllabus completion date for all Subjects both theory and practical is </a:t>
            </a:r>
            <a:r>
              <a:rPr lang="en-US" sz="3000" u="sng" dirty="0" smtClean="0">
                <a:latin typeface="Rockwell" pitchFamily="18" charset="0"/>
              </a:rPr>
              <a:t>05th  November 2019</a:t>
            </a:r>
            <a:r>
              <a:rPr lang="en-US" sz="3000" dirty="0" smtClean="0">
                <a:latin typeface="Rockwell" pitchFamily="18" charset="0"/>
              </a:rPr>
              <a:t>.</a:t>
            </a:r>
          </a:p>
          <a:p>
            <a:pPr marL="457200" indent="-457200" algn="just">
              <a:spcAft>
                <a:spcPts val="600"/>
              </a:spcAft>
              <a:buFont typeface="Wingdings" pitchFamily="2" charset="2"/>
              <a:buChar char="q"/>
            </a:pPr>
            <a:r>
              <a:rPr lang="en-US" sz="3000" dirty="0" smtClean="0">
                <a:latin typeface="Rockwell" pitchFamily="18" charset="0"/>
              </a:rPr>
              <a:t> </a:t>
            </a:r>
            <a:r>
              <a:rPr lang="en-US" sz="3000" dirty="0">
                <a:latin typeface="Rockwell" pitchFamily="18" charset="0"/>
              </a:rPr>
              <a:t>The Internal </a:t>
            </a:r>
            <a:r>
              <a:rPr lang="en-US" sz="3000" dirty="0" smtClean="0">
                <a:latin typeface="Rockwell" pitchFamily="18" charset="0"/>
              </a:rPr>
              <a:t>Pre Board Examination will be held tentatively in the month of Dec 2019.</a:t>
            </a:r>
          </a:p>
          <a:p>
            <a:pPr marL="457200" indent="-457200" algn="just">
              <a:spcAft>
                <a:spcPts val="600"/>
              </a:spcAft>
              <a:buFont typeface="Wingdings" pitchFamily="2" charset="2"/>
              <a:buChar char="q"/>
            </a:pPr>
            <a:r>
              <a:rPr lang="en-US" sz="3000" dirty="0" smtClean="0">
                <a:latin typeface="Rockwell" pitchFamily="18" charset="0"/>
              </a:rPr>
              <a:t>The NES Common Pre Board Examination will be starting from the </a:t>
            </a:r>
            <a:r>
              <a:rPr lang="en-US" sz="3000" u="sng" dirty="0">
                <a:latin typeface="Rockwell" pitchFamily="18" charset="0"/>
              </a:rPr>
              <a:t>1</a:t>
            </a:r>
            <a:r>
              <a:rPr lang="en-US" sz="3000" u="sng" baseline="30000" dirty="0">
                <a:latin typeface="Rockwell" pitchFamily="18" charset="0"/>
              </a:rPr>
              <a:t>st</a:t>
            </a:r>
            <a:r>
              <a:rPr lang="en-US" sz="3000" u="sng" dirty="0">
                <a:latin typeface="Rockwell" pitchFamily="18" charset="0"/>
              </a:rPr>
              <a:t> week of </a:t>
            </a:r>
            <a:r>
              <a:rPr lang="en-US" sz="3000" u="sng" dirty="0" smtClean="0">
                <a:latin typeface="Rockwell" pitchFamily="18" charset="0"/>
              </a:rPr>
              <a:t>January 2020</a:t>
            </a:r>
            <a:r>
              <a:rPr lang="en-US" sz="3000" dirty="0" smtClean="0">
                <a:latin typeface="Rockwell" pitchFamily="18" charset="0"/>
              </a:rPr>
              <a:t>.</a:t>
            </a:r>
          </a:p>
          <a:p>
            <a:pPr marL="457200" indent="-457200" algn="just">
              <a:spcAft>
                <a:spcPts val="600"/>
              </a:spcAft>
              <a:buFont typeface="Wingdings" pitchFamily="2" charset="2"/>
              <a:buChar char="q"/>
            </a:pPr>
            <a:r>
              <a:rPr lang="en-US" sz="3000" dirty="0" smtClean="0">
                <a:latin typeface="Rockwell" pitchFamily="18" charset="0"/>
              </a:rPr>
              <a:t> The Board Practical Examination will be held during the </a:t>
            </a:r>
            <a:r>
              <a:rPr lang="en-US" sz="3000" u="sng" dirty="0" smtClean="0">
                <a:latin typeface="Rockwell" pitchFamily="18" charset="0"/>
              </a:rPr>
              <a:t>last week of January / 1</a:t>
            </a:r>
            <a:r>
              <a:rPr lang="en-US" sz="3000" u="sng" baseline="30000" dirty="0" smtClean="0">
                <a:latin typeface="Rockwell" pitchFamily="18" charset="0"/>
              </a:rPr>
              <a:t>st</a:t>
            </a:r>
            <a:r>
              <a:rPr lang="en-US" sz="3000" u="sng" dirty="0" smtClean="0">
                <a:latin typeface="Rockwell" pitchFamily="18" charset="0"/>
              </a:rPr>
              <a:t> week of February 2020 </a:t>
            </a:r>
            <a:r>
              <a:rPr lang="en-US" sz="3000" dirty="0">
                <a:latin typeface="Rockwell" pitchFamily="18" charset="0"/>
              </a:rPr>
              <a:t>tentatively.</a:t>
            </a:r>
            <a:endParaRPr lang="en-US" sz="3000" dirty="0" smtClean="0">
              <a:latin typeface="Rockwell" pitchFamily="18" charset="0"/>
            </a:endParaRPr>
          </a:p>
        </p:txBody>
      </p:sp>
      <p:sp>
        <p:nvSpPr>
          <p:cNvPr id="6" name="TextBox 5"/>
          <p:cNvSpPr txBox="1"/>
          <p:nvPr/>
        </p:nvSpPr>
        <p:spPr>
          <a:xfrm>
            <a:off x="304800" y="228600"/>
            <a:ext cx="8534400" cy="1077218"/>
          </a:xfrm>
          <a:prstGeom prst="rect">
            <a:avLst/>
          </a:prstGeom>
          <a:solidFill>
            <a:schemeClr val="tx2">
              <a:lumMod val="10000"/>
            </a:schemeClr>
          </a:solidFill>
        </p:spPr>
        <p:txBody>
          <a:bodyPr wrap="square" rtlCol="0">
            <a:spAutoFit/>
          </a:bodyPr>
          <a:lstStyle/>
          <a:p>
            <a:pPr algn="ctr"/>
            <a:r>
              <a:rPr lang="en-US" sz="32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SYLLABUS  COMPLETION  &amp; </a:t>
            </a:r>
          </a:p>
          <a:p>
            <a:pPr algn="ctr"/>
            <a:r>
              <a:rPr lang="en-US" sz="32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PRE-BOARD EXAMINATION</a:t>
            </a:r>
            <a:endParaRPr lang="en-US" sz="3200" b="1" u="sng" dirty="0">
              <a:ln w="11430"/>
              <a:solidFill>
                <a:srgbClr val="FFFF00"/>
              </a:solidFill>
              <a:effectLst>
                <a:outerShdw blurRad="50800" dist="39000" dir="5460000" algn="tl">
                  <a:srgbClr val="000000">
                    <a:alpha val="38000"/>
                  </a:srgbClr>
                </a:outerShdw>
              </a:effectLst>
              <a:latin typeface="+mj-lt"/>
              <a:cs typeface="AkrutiBngArvindUnicode" pitchFamily="2" charset="0"/>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400050" y="381000"/>
            <a:ext cx="8362950" cy="769441"/>
          </a:xfrm>
          <a:prstGeom prst="rect">
            <a:avLst/>
          </a:prstGeom>
          <a:solidFill>
            <a:schemeClr val="tx2">
              <a:lumMod val="10000"/>
            </a:schemeClr>
          </a:solidFill>
        </p:spPr>
        <p:txBody>
          <a:bodyPr wrap="square" rtlCol="0">
            <a:spAutoFit/>
          </a:bodyPr>
          <a:lstStyle/>
          <a:p>
            <a:pPr algn="ctr"/>
            <a:r>
              <a:rPr lang="en-US" sz="4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PTI</a:t>
            </a:r>
            <a:endParaRPr lang="en-US" sz="3200" u="sng" dirty="0">
              <a:latin typeface="+mj-lt"/>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7" name="Rectangle 6"/>
          <p:cNvSpPr/>
          <p:nvPr/>
        </p:nvSpPr>
        <p:spPr>
          <a:xfrm>
            <a:off x="393424" y="2011482"/>
            <a:ext cx="8382000" cy="3770263"/>
          </a:xfrm>
          <a:prstGeom prst="rect">
            <a:avLst/>
          </a:prstGeom>
        </p:spPr>
        <p:txBody>
          <a:bodyPr wrap="square">
            <a:spAutoFit/>
          </a:bodyPr>
          <a:lstStyle/>
          <a:p>
            <a:pPr marL="457200" indent="-457200" algn="just">
              <a:spcBef>
                <a:spcPts val="600"/>
              </a:spcBef>
              <a:spcAft>
                <a:spcPts val="1200"/>
              </a:spcAft>
              <a:buFont typeface="Wingdings" pitchFamily="2" charset="2"/>
              <a:buChar char="q"/>
            </a:pPr>
            <a:r>
              <a:rPr lang="en-US" sz="3200" dirty="0" smtClean="0">
                <a:latin typeface="Rockwell" pitchFamily="18" charset="0"/>
              </a:rPr>
              <a:t>PTI meetings will be conducted according to school almanac  after every Examination. </a:t>
            </a:r>
          </a:p>
          <a:p>
            <a:pPr marL="457200" indent="-457200" algn="just">
              <a:spcBef>
                <a:spcPts val="600"/>
              </a:spcBef>
              <a:spcAft>
                <a:spcPts val="1200"/>
              </a:spcAft>
              <a:buFont typeface="Wingdings" pitchFamily="2" charset="2"/>
              <a:buChar char="q"/>
            </a:pPr>
            <a:r>
              <a:rPr lang="en-US" sz="3200" dirty="0" smtClean="0">
                <a:latin typeface="Rockwell" pitchFamily="18" charset="0"/>
              </a:rPr>
              <a:t>Irrespective of the above, parents can meet teachers on any working Wednesdays (1400hrs – 1500hrs) with prior intimation to the teacher. </a:t>
            </a:r>
          </a:p>
        </p:txBody>
      </p:sp>
      <p:pic>
        <p:nvPicPr>
          <p:cNvPr id="4098" name="Picture 2" descr="C:\Users\Mukesh Bohra\Desktop\PPT\parent-teacher-me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3313"/>
            <a:ext cx="2000250" cy="2009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Mukesh Bohra\Desktop\PPT\extra-class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1523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00050" y="304800"/>
            <a:ext cx="8343900" cy="769441"/>
          </a:xfrm>
          <a:prstGeom prst="rect">
            <a:avLst/>
          </a:prstGeom>
          <a:solidFill>
            <a:schemeClr val="tx2">
              <a:lumMod val="10000"/>
            </a:schemeClr>
          </a:solidFill>
        </p:spPr>
        <p:txBody>
          <a:bodyPr wrap="square" rtlCol="0">
            <a:spAutoFit/>
          </a:bodyPr>
          <a:lstStyle/>
          <a:p>
            <a:pPr algn="ctr"/>
            <a:r>
              <a:rPr lang="en-US" sz="4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EXTRA CLASSES</a:t>
            </a:r>
            <a:endParaRPr lang="en-US" sz="3200" u="sng" dirty="0">
              <a:latin typeface="+mj-lt"/>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7" name="Rectangle 6"/>
          <p:cNvSpPr/>
          <p:nvPr/>
        </p:nvSpPr>
        <p:spPr>
          <a:xfrm>
            <a:off x="304800" y="1911100"/>
            <a:ext cx="8610600" cy="4013406"/>
          </a:xfrm>
          <a:prstGeom prst="rect">
            <a:avLst/>
          </a:prstGeom>
        </p:spPr>
        <p:txBody>
          <a:bodyPr wrap="square">
            <a:spAutoFit/>
          </a:bodyPr>
          <a:lstStyle/>
          <a:p>
            <a:pPr lvl="1" algn="just">
              <a:lnSpc>
                <a:spcPct val="130000"/>
              </a:lnSpc>
              <a:spcBef>
                <a:spcPts val="1200"/>
              </a:spcBef>
              <a:spcAft>
                <a:spcPts val="1800"/>
              </a:spcAft>
              <a:buFont typeface="Wingdings" pitchFamily="2" charset="2"/>
              <a:buChar char="q"/>
            </a:pPr>
            <a:r>
              <a:rPr lang="en-US" sz="3600" dirty="0" smtClean="0">
                <a:latin typeface="Bodoni MT" pitchFamily="18" charset="0"/>
              </a:rPr>
              <a:t> </a:t>
            </a:r>
            <a:r>
              <a:rPr lang="en-US" sz="3200" dirty="0" smtClean="0">
                <a:latin typeface="Rockwell" pitchFamily="18" charset="0"/>
              </a:rPr>
              <a:t>Apart from the extra classes conducted during summer vacation, School may also conduct extra classes whenever required during other vacations / holidays with prior intimation to the students &amp; parents through </a:t>
            </a:r>
            <a:r>
              <a:rPr lang="en-US" sz="3200" b="1" u="sng" dirty="0" err="1" smtClean="0">
                <a:latin typeface="Rockwell" pitchFamily="18" charset="0"/>
              </a:rPr>
              <a:t>Teno</a:t>
            </a:r>
            <a:r>
              <a:rPr lang="en-US" sz="3200" b="1" u="sng" dirty="0" smtClean="0">
                <a:latin typeface="Rockwell" pitchFamily="18" charset="0"/>
              </a:rPr>
              <a:t> app</a:t>
            </a:r>
            <a:r>
              <a:rPr lang="en-US" sz="3200" dirty="0" smtClean="0">
                <a:latin typeface="Rockwell" pitchFamily="18" charset="0"/>
              </a:rPr>
              <a:t>.</a:t>
            </a:r>
            <a:endParaRPr lang="en-US" sz="3600" dirty="0" smtClean="0">
              <a:latin typeface="Rockwell" pitchFamily="18" charset="0"/>
            </a:endParaRP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4800" y="152400"/>
            <a:ext cx="8496300" cy="769441"/>
          </a:xfrm>
          <a:prstGeom prst="rect">
            <a:avLst/>
          </a:prstGeom>
          <a:solidFill>
            <a:schemeClr val="tx2">
              <a:lumMod val="10000"/>
            </a:schemeClr>
          </a:solidFill>
        </p:spPr>
        <p:txBody>
          <a:bodyPr wrap="square" rtlCol="0">
            <a:spAutoFit/>
          </a:bodyPr>
          <a:lstStyle/>
          <a:p>
            <a:pPr algn="ctr"/>
            <a:r>
              <a:rPr lang="en-US" sz="4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STUDENTS DISCIPLINE</a:t>
            </a: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1025" name="Rectangle 1"/>
          <p:cNvSpPr>
            <a:spLocks noChangeArrowheads="1"/>
          </p:cNvSpPr>
          <p:nvPr/>
        </p:nvSpPr>
        <p:spPr bwMode="auto">
          <a:xfrm>
            <a:off x="304800" y="921841"/>
            <a:ext cx="85344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The students are instructed that they should not indulge in any of the following. If they do so, their names will be entered in the Discipline Register &amp; this will be informed to the parents on regular basis.</a:t>
            </a:r>
            <a:endParaRPr lang="en-US" sz="2600" dirty="0" smtClean="0">
              <a:latin typeface="Rockwell"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ts val="1200"/>
              </a:spcBef>
              <a:spcAft>
                <a:spcPct val="0"/>
              </a:spcAft>
              <a:buClrTx/>
              <a:buSzTx/>
              <a:buFontTx/>
              <a:buNone/>
              <a:tabLst/>
            </a:pPr>
            <a:r>
              <a:rPr kumimoji="0" lang="en-US" sz="2600" b="1" i="1" u="sng"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Criteria Points</a:t>
            </a:r>
            <a:r>
              <a:rPr kumimoji="0" lang="en-US" sz="2600" b="1" i="0" u="sng"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a:t>
            </a:r>
            <a:endParaRPr kumimoji="0" lang="en-US" sz="2600" b="0" i="0" u="sng" strike="noStrike" cap="none" normalizeH="0" baseline="0" dirty="0" smtClean="0">
              <a:ln>
                <a:noFill/>
              </a:ln>
              <a:solidFill>
                <a:schemeClr val="tx1"/>
              </a:solidFill>
              <a:effectLst/>
              <a:latin typeface="Rockwell"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Teasing, ragging, abusing of peer group (or) other   class students.</a:t>
            </a:r>
            <a:endParaRPr kumimoji="0" lang="en-US" sz="2600" b="0" i="0" u="none" strike="noStrike" cap="none" normalizeH="0" baseline="0" dirty="0" smtClean="0">
              <a:ln>
                <a:noFill/>
              </a:ln>
              <a:solidFill>
                <a:schemeClr val="tx1"/>
              </a:solidFill>
              <a:effectLst/>
              <a:latin typeface="Rockwell"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Habitual</a:t>
            </a:r>
            <a:r>
              <a:rPr kumimoji="0" lang="en-US" sz="2600" b="0" i="0" u="none" strike="noStrike" cap="none" normalizeH="0" dirty="0" smtClean="0">
                <a:ln>
                  <a:noFill/>
                </a:ln>
                <a:solidFill>
                  <a:schemeClr val="tx1"/>
                </a:solidFill>
                <a:effectLst/>
                <a:latin typeface="Rockwell" pitchFamily="18" charset="0"/>
                <a:ea typeface="Times New Roman" pitchFamily="18" charset="0"/>
                <a:cs typeface="Times New Roman" pitchFamily="18" charset="0"/>
              </a:rPr>
              <a:t> late c</a:t>
            </a: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oming to school.</a:t>
            </a:r>
            <a:endParaRPr kumimoji="0" lang="en-US" sz="2600" b="0" i="0" u="none" strike="noStrike" cap="none" normalizeH="0" baseline="0" dirty="0" smtClean="0">
              <a:ln>
                <a:noFill/>
              </a:ln>
              <a:solidFill>
                <a:schemeClr val="tx1"/>
              </a:solidFill>
              <a:effectLst/>
              <a:latin typeface="Rockwell"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Intentional disturbance during the class. </a:t>
            </a:r>
            <a:endParaRPr kumimoji="0" lang="en-US" sz="2600" b="0" i="0" u="none" strike="noStrike" cap="none" normalizeH="0" baseline="0" dirty="0" smtClean="0">
              <a:ln>
                <a:noFill/>
              </a:ln>
              <a:solidFill>
                <a:schemeClr val="tx1"/>
              </a:solidFill>
              <a:effectLst/>
              <a:latin typeface="Rockwell"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rPr>
              <a:t>Carrying electronic gadgets like mobiles, iPods, etc. &amp;  cash more than Rs.50/-(Without valid reason).</a:t>
            </a:r>
          </a:p>
          <a:p>
            <a:pPr marL="457200" indent="-457200" algn="just" eaLnBrk="0" fontAlgn="base" hangingPunct="0">
              <a:spcBef>
                <a:spcPct val="0"/>
              </a:spcBef>
              <a:spcAft>
                <a:spcPct val="0"/>
              </a:spcAft>
              <a:buFont typeface="Wingdings" pitchFamily="2" charset="2"/>
              <a:buChar char="§"/>
            </a:pPr>
            <a:r>
              <a:rPr lang="en-US" sz="2600" dirty="0">
                <a:latin typeface="Rockwell" pitchFamily="18" charset="0"/>
                <a:ea typeface="Times New Roman" pitchFamily="18" charset="0"/>
                <a:cs typeface="Times New Roman" pitchFamily="18" charset="0"/>
              </a:rPr>
              <a:t>Incomplete class work</a:t>
            </a:r>
            <a:r>
              <a:rPr lang="en-US" sz="2600" dirty="0" smtClean="0">
                <a:latin typeface="Rockwell" pitchFamily="18" charset="0"/>
                <a:ea typeface="Times New Roman"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Rockwell"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ts val="1200"/>
              </a:spcBef>
              <a:spcAft>
                <a:spcPct val="0"/>
              </a:spcAft>
              <a:buClrTx/>
              <a:buSzTx/>
              <a:tabLst/>
            </a:pPr>
            <a:r>
              <a:rPr lang="en-US" sz="2600" dirty="0" err="1" smtClean="0">
                <a:latin typeface="Rockwell" pitchFamily="18" charset="0"/>
                <a:cs typeface="Times New Roman" pitchFamily="18" charset="0"/>
              </a:rPr>
              <a:t>Contd</a:t>
            </a:r>
            <a:r>
              <a:rPr lang="en-US" sz="2600" dirty="0" smtClean="0">
                <a:latin typeface="Rockwell"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Rockwell" pitchFamily="18" charset="0"/>
            </a:endParaRPr>
          </a:p>
        </p:txBody>
      </p:sp>
      <p:pic>
        <p:nvPicPr>
          <p:cNvPr id="5122" name="Picture 2" descr="C:\Users\Mukesh Bohra\Desktop\PPT\discipline ppt.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53" t="7434" r="2253" b="8108"/>
          <a:stretch/>
        </p:blipFill>
        <p:spPr bwMode="auto">
          <a:xfrm>
            <a:off x="4539698" y="5690080"/>
            <a:ext cx="4002156" cy="115038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81000" y="228600"/>
            <a:ext cx="8420100" cy="769441"/>
          </a:xfrm>
          <a:prstGeom prst="rect">
            <a:avLst/>
          </a:prstGeom>
          <a:solidFill>
            <a:schemeClr val="tx2">
              <a:lumMod val="10000"/>
            </a:schemeClr>
          </a:solidFill>
        </p:spPr>
        <p:txBody>
          <a:bodyPr wrap="square" rtlCol="0">
            <a:spAutoFit/>
          </a:bodyPr>
          <a:lstStyle/>
          <a:p>
            <a:pPr algn="ctr"/>
            <a:r>
              <a:rPr lang="en-US" sz="4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STUDENTS DISCIPLINE</a:t>
            </a:r>
            <a:endParaRPr lang="en-US" sz="4400" b="1" u="sng" dirty="0">
              <a:ln w="11430"/>
              <a:solidFill>
                <a:srgbClr val="FFFF00"/>
              </a:solidFill>
              <a:effectLst>
                <a:outerShdw blurRad="50800" dist="39000" dir="5460000" algn="tl">
                  <a:srgbClr val="000000">
                    <a:alpha val="38000"/>
                  </a:srgbClr>
                </a:outerShdw>
              </a:effectLst>
              <a:latin typeface="+mj-lt"/>
              <a:cs typeface="AkrutiBngArvindUnicode" pitchFamily="2" charset="0"/>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1025" name="Rectangle 1"/>
          <p:cNvSpPr>
            <a:spLocks noChangeArrowheads="1"/>
          </p:cNvSpPr>
          <p:nvPr/>
        </p:nvSpPr>
        <p:spPr bwMode="auto">
          <a:xfrm>
            <a:off x="238539" y="1219200"/>
            <a:ext cx="868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buFont typeface="Wingdings" pitchFamily="2" charset="2"/>
              <a:buChar char="§"/>
            </a:pPr>
            <a:r>
              <a:rPr lang="en-US" sz="2600" smtClean="0">
                <a:latin typeface="Rockwell" pitchFamily="18" charset="0"/>
                <a:ea typeface="Times New Roman" pitchFamily="18" charset="0"/>
                <a:cs typeface="Times New Roman" pitchFamily="18" charset="0"/>
              </a:rPr>
              <a:t>Arrogant </a:t>
            </a:r>
            <a:r>
              <a:rPr lang="en-US" sz="2600" dirty="0">
                <a:latin typeface="Rockwell" pitchFamily="18" charset="0"/>
                <a:ea typeface="Times New Roman" pitchFamily="18" charset="0"/>
                <a:cs typeface="Times New Roman" pitchFamily="18" charset="0"/>
              </a:rPr>
              <a:t>behavior with students or teachers.</a:t>
            </a:r>
          </a:p>
          <a:p>
            <a:pPr marL="457200" lvl="0" indent="-457200" algn="just" eaLnBrk="0" fontAlgn="base" hangingPunct="0">
              <a:spcBef>
                <a:spcPct val="0"/>
              </a:spcBef>
              <a:spcAft>
                <a:spcPct val="0"/>
              </a:spcAft>
              <a:buFont typeface="Wingdings" pitchFamily="2" charset="2"/>
              <a:buChar char="§"/>
            </a:pPr>
            <a:r>
              <a:rPr lang="en-US" sz="2600" dirty="0">
                <a:latin typeface="Rockwell" pitchFamily="18" charset="0"/>
                <a:ea typeface="Times New Roman" pitchFamily="18" charset="0"/>
                <a:cs typeface="Times New Roman" pitchFamily="18" charset="0"/>
              </a:rPr>
              <a:t>Stealing of money, note books, text books etc from other students.</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Coming late to the class after break / P.T. / from other classes.</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Not being in time for the assembly.</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No adherence to the rules of dispersal.</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Unnecessary argument with teachers.</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Improper uniform and hair style.</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a:latin typeface="Rockwell" pitchFamily="18" charset="0"/>
                <a:ea typeface="Times New Roman" pitchFamily="18" charset="0"/>
                <a:cs typeface="Times New Roman" pitchFamily="18" charset="0"/>
              </a:rPr>
              <a:t>Tampering marks allotted by the teacher.</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
              <a:tabLst/>
            </a:pPr>
            <a:r>
              <a:rPr lang="en-US" sz="2600" dirty="0" smtClean="0">
                <a:latin typeface="Rockwell" pitchFamily="18" charset="0"/>
                <a:ea typeface="Times New Roman" pitchFamily="18" charset="0"/>
                <a:cs typeface="Times New Roman" pitchFamily="18" charset="0"/>
              </a:rPr>
              <a:t>Any </a:t>
            </a:r>
            <a:r>
              <a:rPr lang="en-US" sz="2600" dirty="0">
                <a:latin typeface="Rockwell" pitchFamily="18" charset="0"/>
                <a:ea typeface="Times New Roman" pitchFamily="18" charset="0"/>
                <a:cs typeface="Times New Roman" pitchFamily="18" charset="0"/>
              </a:rPr>
              <a:t>other disciplinary issues other than the above points mentioned.</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81000" y="152400"/>
            <a:ext cx="8343900" cy="646331"/>
          </a:xfrm>
          <a:prstGeom prst="rect">
            <a:avLst/>
          </a:prstGeom>
          <a:solidFill>
            <a:schemeClr val="tx2">
              <a:lumMod val="10000"/>
            </a:schemeClr>
          </a:solidFill>
        </p:spPr>
        <p:txBody>
          <a:bodyPr wrap="square" rtlCol="0">
            <a:spAutoFit/>
          </a:bodyPr>
          <a:lstStyle/>
          <a:p>
            <a:pPr algn="ctr"/>
            <a:r>
              <a:rPr lang="en-US" sz="36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CHANGE   IN  CONTACT DETAILS</a:t>
            </a:r>
            <a:endParaRPr lang="en-US" sz="3600" b="1" u="sng" dirty="0">
              <a:ln w="11430"/>
              <a:solidFill>
                <a:srgbClr val="FFFF00"/>
              </a:solidFill>
              <a:effectLst>
                <a:outerShdw blurRad="50800" dist="39000" dir="5460000" algn="tl">
                  <a:srgbClr val="000000">
                    <a:alpha val="38000"/>
                  </a:srgbClr>
                </a:outerShdw>
              </a:effectLst>
              <a:latin typeface="+mj-lt"/>
              <a:cs typeface="AkrutiBngArvindUnicode" pitchFamily="2" charset="0"/>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1025" name="Rectangle 1"/>
          <p:cNvSpPr>
            <a:spLocks noChangeArrowheads="1"/>
          </p:cNvSpPr>
          <p:nvPr/>
        </p:nvSpPr>
        <p:spPr bwMode="auto">
          <a:xfrm>
            <a:off x="231913" y="1446312"/>
            <a:ext cx="5330687"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32000" lvl="0" indent="-457200" algn="just" eaLnBrk="0" fontAlgn="base" hangingPunct="0">
              <a:spcBef>
                <a:spcPct val="0"/>
              </a:spcBef>
              <a:spcAft>
                <a:spcPct val="0"/>
              </a:spcAft>
              <a:buFont typeface="Wingdings" pitchFamily="2" charset="2"/>
              <a:buChar char="q"/>
            </a:pPr>
            <a:r>
              <a:rPr lang="en-US" sz="3000" dirty="0" smtClean="0">
                <a:latin typeface="Bodoni MT" pitchFamily="18" charset="0"/>
                <a:ea typeface="Times New Roman" pitchFamily="18" charset="0"/>
                <a:cs typeface="Times New Roman" pitchFamily="18" charset="0"/>
              </a:rPr>
              <a:t> </a:t>
            </a:r>
            <a:r>
              <a:rPr lang="en-US" sz="3000" dirty="0" smtClean="0">
                <a:latin typeface="Rockwell" pitchFamily="18" charset="0"/>
                <a:ea typeface="Times New Roman" pitchFamily="18" charset="0"/>
                <a:cs typeface="Times New Roman" pitchFamily="18" charset="0"/>
              </a:rPr>
              <a:t>Any </a:t>
            </a:r>
            <a:r>
              <a:rPr lang="en-US" sz="3000" u="sng" dirty="0" smtClean="0">
                <a:latin typeface="Rockwell" pitchFamily="18" charset="0"/>
                <a:ea typeface="Times New Roman" pitchFamily="18" charset="0"/>
                <a:cs typeface="Times New Roman" pitchFamily="18" charset="0"/>
              </a:rPr>
              <a:t>change in phone numbers</a:t>
            </a:r>
            <a:r>
              <a:rPr lang="en-US" sz="3000" dirty="0" smtClean="0">
                <a:latin typeface="Rockwell" pitchFamily="18" charset="0"/>
                <a:ea typeface="Times New Roman" pitchFamily="18" charset="0"/>
                <a:cs typeface="Times New Roman" pitchFamily="18" charset="0"/>
              </a:rPr>
              <a:t>, address, or any other contact details should be brought to the notice of the Class Teacher and Office immediately.</a:t>
            </a:r>
          </a:p>
        </p:txBody>
      </p:sp>
      <p:pic>
        <p:nvPicPr>
          <p:cNvPr id="6" name="Picture 2" descr="C:\Users\Mukesh Bohra\Desktop\PPT\contactus_somaliland_su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1649896"/>
            <a:ext cx="3281363"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4495800"/>
            <a:ext cx="8378687" cy="1477328"/>
          </a:xfrm>
          <a:prstGeom prst="rect">
            <a:avLst/>
          </a:prstGeom>
        </p:spPr>
        <p:txBody>
          <a:bodyPr wrap="square">
            <a:spAutoFit/>
          </a:bodyPr>
          <a:lstStyle/>
          <a:p>
            <a:pPr marL="457200" lvl="0" indent="-457200" algn="just" eaLnBrk="0" fontAlgn="base" hangingPunct="0">
              <a:spcBef>
                <a:spcPct val="0"/>
              </a:spcBef>
              <a:spcAft>
                <a:spcPct val="0"/>
              </a:spcAft>
              <a:buFont typeface="Wingdings" pitchFamily="2" charset="2"/>
              <a:buChar char="q"/>
            </a:pPr>
            <a:r>
              <a:rPr lang="en-US" sz="3000" dirty="0" smtClean="0">
                <a:latin typeface="Rockwell" pitchFamily="18" charset="0"/>
                <a:ea typeface="Times New Roman" pitchFamily="18" charset="0"/>
                <a:cs typeface="Times New Roman" pitchFamily="18" charset="0"/>
              </a:rPr>
              <a:t>  </a:t>
            </a:r>
            <a:r>
              <a:rPr lang="en-US" sz="3000" dirty="0">
                <a:latin typeface="Rockwell" pitchFamily="18" charset="0"/>
                <a:ea typeface="Times New Roman" pitchFamily="18" charset="0"/>
                <a:cs typeface="Times New Roman" pitchFamily="18" charset="0"/>
              </a:rPr>
              <a:t>The changes in the contact details should be informed in writing through a letter signed by the parent.</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Documents and Settings\VicePrincipal\Desktop\goal_of_true_education_quotes.jpg"/>
          <p:cNvPicPr>
            <a:picLocks noChangeAspect="1" noChangeArrowheads="1"/>
          </p:cNvPicPr>
          <p:nvPr/>
        </p:nvPicPr>
        <p:blipFill>
          <a:blip r:embed="rId2"/>
          <a:srcRect l="893" r="3571"/>
          <a:stretch>
            <a:fillRect/>
          </a:stretch>
        </p:blipFill>
        <p:spPr bwMode="auto">
          <a:xfrm>
            <a:off x="533400" y="304800"/>
            <a:ext cx="8610600" cy="3581399"/>
          </a:xfrm>
          <a:prstGeom prst="rect">
            <a:avLst/>
          </a:prstGeom>
          <a:noFill/>
        </p:spPr>
      </p:pic>
      <p:pic>
        <p:nvPicPr>
          <p:cNvPr id="3" name="Picture 2" descr="C11-3435"/>
          <p:cNvPicPr>
            <a:picLocks noChangeAspect="1" noChangeArrowheads="1"/>
          </p:cNvPicPr>
          <p:nvPr/>
        </p:nvPicPr>
        <p:blipFill>
          <a:blip r:embed="rId3" cstate="print"/>
          <a:srcRect/>
          <a:stretch>
            <a:fillRect/>
          </a:stretch>
        </p:blipFill>
        <p:spPr bwMode="auto">
          <a:xfrm rot="21449859">
            <a:off x="6225231" y="4015385"/>
            <a:ext cx="2481387" cy="2483436"/>
          </a:xfrm>
          <a:prstGeom prst="ellipse">
            <a:avLst/>
          </a:prstGeom>
          <a:ln>
            <a:noFill/>
          </a:ln>
          <a:effectLst>
            <a:softEdge rad="112500"/>
          </a:effectLst>
        </p:spPr>
      </p:pic>
      <p:sp>
        <p:nvSpPr>
          <p:cNvPr id="4" name="Text Box 2"/>
          <p:cNvSpPr txBox="1">
            <a:spLocks noChangeArrowheads="1"/>
          </p:cNvSpPr>
          <p:nvPr/>
        </p:nvSpPr>
        <p:spPr bwMode="auto">
          <a:xfrm>
            <a:off x="381000" y="4572000"/>
            <a:ext cx="5982201" cy="1200329"/>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sz="7200" b="1" spc="50" dirty="0" smtClean="0">
                <a:ln w="11430"/>
                <a:solidFill>
                  <a:srgbClr val="00B050"/>
                </a:solidFill>
                <a:effectLst>
                  <a:outerShdw blurRad="76200" dist="50800" dir="5400000" algn="tl" rotWithShape="0">
                    <a:srgbClr val="000000">
                      <a:alpha val="65000"/>
                    </a:srgbClr>
                  </a:outerShdw>
                </a:effectLst>
                <a:latin typeface="ZappedChancellor" pitchFamily="66" charset="0"/>
              </a:rPr>
              <a:t>Thank You…</a:t>
            </a:r>
            <a:endParaRPr lang="en-US" sz="7200" b="1" spc="50" dirty="0">
              <a:ln w="11430"/>
              <a:solidFill>
                <a:srgbClr val="00B050"/>
              </a:solidFill>
              <a:effectLst>
                <a:outerShdw blurRad="76200" dist="50800" dir="5400000" algn="tl" rotWithShape="0">
                  <a:srgbClr val="000000">
                    <a:alpha val="65000"/>
                  </a:srgbClr>
                </a:outerShdw>
              </a:effectLst>
              <a:latin typeface="ZappedChancellor" pitchFamily="66"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descr="Z:\SECONDARY WING\Teachers\Satya Prasad (Maths)\Orientation 2015-16\Education-Quote-Wallpaper-HD-3.jpg"/>
          <p:cNvPicPr>
            <a:picLocks noChangeAspect="1" noChangeArrowheads="1"/>
          </p:cNvPicPr>
          <p:nvPr/>
        </p:nvPicPr>
        <p:blipFill>
          <a:blip r:embed="rId2"/>
          <a:srcRect/>
          <a:stretch>
            <a:fillRect/>
          </a:stretch>
        </p:blipFill>
        <p:spPr bwMode="auto">
          <a:xfrm>
            <a:off x="360434" y="228600"/>
            <a:ext cx="8461686" cy="6019800"/>
          </a:xfrm>
          <a:prstGeom prst="rect">
            <a:avLst/>
          </a:prstGeom>
          <a:noFill/>
          <a:effectLst>
            <a:glow rad="228600">
              <a:schemeClr val="accent5">
                <a:satMod val="175000"/>
                <a:alpha val="40000"/>
              </a:schemeClr>
            </a:glow>
          </a:effec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Text Box 9"/>
          <p:cNvSpPr txBox="1">
            <a:spLocks noChangeArrowheads="1"/>
          </p:cNvSpPr>
          <p:nvPr/>
        </p:nvSpPr>
        <p:spPr bwMode="auto">
          <a:xfrm>
            <a:off x="457200" y="3048000"/>
            <a:ext cx="8229600" cy="3385542"/>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ct val="50000"/>
              </a:spcBef>
              <a:spcAft>
                <a:spcPts val="0"/>
              </a:spcAft>
              <a:defRPr/>
            </a:pPr>
            <a:r>
              <a:rPr lang="en-US" sz="4800" b="1" u="sng" dirty="0" smtClean="0">
                <a:ln w="11430"/>
                <a:solidFill>
                  <a:srgbClr val="FFC000"/>
                </a:solidFill>
                <a:effectLst>
                  <a:outerShdw blurRad="50800" dist="39000" dir="5460000" algn="tl">
                    <a:srgbClr val="000000">
                      <a:alpha val="38000"/>
                    </a:srgbClr>
                  </a:outerShdw>
                </a:effectLst>
              </a:rPr>
              <a:t>ORIENTATION</a:t>
            </a:r>
            <a:r>
              <a:rPr lang="en-US" sz="4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krutiBngArvindUnicode" pitchFamily="2" charset="0"/>
              </a:rPr>
              <a:t> </a:t>
            </a:r>
            <a:r>
              <a:rPr lang="en-US" sz="4800" b="1" u="sng" dirty="0" smtClean="0">
                <a:ln w="11430"/>
                <a:solidFill>
                  <a:srgbClr val="FFC000"/>
                </a:solidFill>
                <a:effectLst>
                  <a:outerShdw blurRad="50800" dist="39000" dir="5460000" algn="tl">
                    <a:srgbClr val="000000">
                      <a:alpha val="38000"/>
                    </a:srgbClr>
                  </a:outerShdw>
                </a:effectLst>
              </a:rPr>
              <a:t>PROGRAMME</a:t>
            </a:r>
          </a:p>
          <a:p>
            <a:pPr lvl="0" algn="ctr">
              <a:defRPr/>
            </a:pPr>
            <a:r>
              <a:rPr lang="en-US" sz="4000" b="1" dirty="0" smtClean="0">
                <a:ln w="11430"/>
                <a:solidFill>
                  <a:srgbClr val="FFC000"/>
                </a:solidFill>
                <a:effectLst>
                  <a:outerShdw blurRad="38100" dist="38100" dir="2700000" algn="tl">
                    <a:srgbClr val="000000">
                      <a:alpha val="43137"/>
                    </a:srgbClr>
                  </a:outerShdw>
                </a:effectLst>
              </a:rPr>
              <a:t>To</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 </a:t>
            </a:r>
          </a:p>
          <a:p>
            <a:pPr lvl="0" algn="ctr">
              <a:defRPr/>
            </a:pPr>
            <a:r>
              <a:rPr lang="en-US" sz="4800" b="1" u="sng" dirty="0" smtClean="0">
                <a:ln w="11430"/>
                <a:solidFill>
                  <a:srgbClr val="FFC000"/>
                </a:solidFill>
                <a:effectLst>
                  <a:outerShdw blurRad="38100" dist="38100" dir="2700000" algn="tl">
                    <a:srgbClr val="000000">
                      <a:alpha val="43137"/>
                    </a:srgbClr>
                  </a:outerShdw>
                </a:effectLst>
              </a:rPr>
              <a:t>Class XII</a:t>
            </a:r>
          </a:p>
          <a:p>
            <a:pPr algn="ctr" fontAlgn="auto">
              <a:spcBef>
                <a:spcPct val="50000"/>
              </a:spcBef>
              <a:spcAft>
                <a:spcPts val="0"/>
              </a:spcAft>
              <a:defRPr/>
            </a:pPr>
            <a:endParaRPr lang="en-US" sz="4800" b="1" u="sng" dirty="0" smtClean="0">
              <a:ln w="11430"/>
              <a:solidFill>
                <a:srgbClr val="FFC000"/>
              </a:solidFill>
              <a:effectLst>
                <a:outerShdw blurRad="50800" dist="39000" dir="5460000" algn="tl">
                  <a:srgbClr val="000000">
                    <a:alpha val="38000"/>
                  </a:srgbClr>
                </a:outerShdw>
              </a:effectLst>
            </a:endParaRPr>
          </a:p>
        </p:txBody>
      </p:sp>
      <p:sp>
        <p:nvSpPr>
          <p:cNvPr id="5" name="Rectangle 4"/>
          <p:cNvSpPr/>
          <p:nvPr/>
        </p:nvSpPr>
        <p:spPr>
          <a:xfrm>
            <a:off x="3195769" y="5334000"/>
            <a:ext cx="2752462" cy="923330"/>
          </a:xfrm>
          <a:prstGeom prst="rect">
            <a:avLst/>
          </a:prstGeom>
        </p:spPr>
        <p:txBody>
          <a:bodyPr wrap="square">
            <a:spAutoFit/>
          </a:bodyPr>
          <a:lstStyle/>
          <a:p>
            <a:pPr algn="ctr" fontAlgn="auto">
              <a:spcBef>
                <a:spcPct val="50000"/>
              </a:spcBef>
              <a:spcAft>
                <a:spcPts val="0"/>
              </a:spcAft>
              <a:defRPr/>
            </a:pPr>
            <a:r>
              <a:rPr lang="en-US" sz="3600" b="1" u="sng" dirty="0" smtClean="0">
                <a:ln w="11430"/>
                <a:solidFill>
                  <a:srgbClr val="FFC000"/>
                </a:solidFill>
                <a:effectLst>
                  <a:outerShdw blurRad="50800" dist="39000" dir="5460000" algn="tl">
                    <a:srgbClr val="000000">
                      <a:alpha val="38000"/>
                    </a:srgbClr>
                  </a:outerShdw>
                </a:effectLst>
                <a:latin typeface="Arial" pitchFamily="34" charset="0"/>
                <a:cs typeface="Arial" pitchFamily="34" charset="0"/>
              </a:rPr>
              <a:t>(2019-20)</a:t>
            </a:r>
            <a:r>
              <a:rPr lang="en-US"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krutiBngArvindUnicode" pitchFamily="2" charset="0"/>
                <a:cs typeface="AkrutiBngArvindUnicode" pitchFamily="2" charset="0"/>
              </a:rPr>
              <a:t> </a:t>
            </a:r>
            <a:endParaRPr lang="en-US" sz="5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krutiBngArvindUnicode" pitchFamily="2" charset="0"/>
              <a:cs typeface="AkrutiBngArvindUnicode" pitchFamily="2" charset="0"/>
            </a:endParaRPr>
          </a:p>
        </p:txBody>
      </p:sp>
      <p:pic>
        <p:nvPicPr>
          <p:cNvPr id="7" name="Picture 6" descr="Z:\Secondary Wing\Teachers\Ujwala\dairy\2018-19\NCS LOGO + NK LOGO-01.png"/>
          <p:cNvPicPr/>
          <p:nvPr/>
        </p:nvPicPr>
        <p:blipFill>
          <a:blip r:embed="rId2" cstate="print"/>
          <a:srcRect l="53365" t="5896" r="2724" b="12472"/>
          <a:stretch>
            <a:fillRect/>
          </a:stretch>
        </p:blipFill>
        <p:spPr bwMode="auto">
          <a:xfrm>
            <a:off x="3714744" y="214290"/>
            <a:ext cx="1857388" cy="2643206"/>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o-principal\Downloads\Screenshot 2019-03-14 08.34.23_2.jpg"/>
          <p:cNvPicPr>
            <a:picLocks noChangeAspect="1" noChangeArrowheads="1"/>
          </p:cNvPicPr>
          <p:nvPr/>
        </p:nvPicPr>
        <p:blipFill>
          <a:blip r:embed="rId2"/>
          <a:srcRect/>
          <a:stretch>
            <a:fillRect/>
          </a:stretch>
        </p:blipFill>
        <p:spPr bwMode="auto">
          <a:xfrm>
            <a:off x="357158" y="214290"/>
            <a:ext cx="8501122" cy="6357982"/>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to-principal\Downloads\Screenshot 2019-03-14 08.34.23_1.jpg"/>
          <p:cNvPicPr>
            <a:picLocks noChangeAspect="1" noChangeArrowheads="1"/>
          </p:cNvPicPr>
          <p:nvPr/>
        </p:nvPicPr>
        <p:blipFill>
          <a:blip r:embed="rId2"/>
          <a:srcRect/>
          <a:stretch>
            <a:fillRect/>
          </a:stretch>
        </p:blipFill>
        <p:spPr bwMode="auto">
          <a:xfrm>
            <a:off x="285720" y="180974"/>
            <a:ext cx="8643998" cy="6391298"/>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1" y="1357299"/>
            <a:ext cx="7794018" cy="2585323"/>
          </a:xfrm>
          <a:prstGeom prst="rect">
            <a:avLst/>
          </a:prstGeom>
          <a:solidFill>
            <a:schemeClr val="tx2">
              <a:lumMod val="10000"/>
            </a:schemeClr>
          </a:solidFill>
        </p:spPr>
        <p:txBody>
          <a:bodyPr wrap="square" lIns="91440" tIns="45720" rIns="91440" bIns="45720">
            <a:spAutoFit/>
          </a:bodyPr>
          <a:lstStyle/>
          <a:p>
            <a:pPr algn="ctr"/>
            <a:r>
              <a:rPr lang="en-IN"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XII COORDINATOR</a:t>
            </a:r>
          </a:p>
          <a:p>
            <a:pPr algn="ctr"/>
            <a:endParaRPr lang="en-IN" sz="5400" b="1" spc="50" dirty="0" smtClean="0">
              <a:ln w="12700" cmpd="sng">
                <a:solidFill>
                  <a:schemeClr val="accent6">
                    <a:satMod val="120000"/>
                    <a:shade val="80000"/>
                  </a:schemeClr>
                </a:solidFill>
                <a:prstDash val="solid"/>
              </a:ln>
              <a:solidFill>
                <a:schemeClr val="tx2">
                  <a:lumMod val="75000"/>
                </a:schemeClr>
              </a:solidFill>
              <a:effectLst>
                <a:glow rad="53100">
                  <a:schemeClr val="accent6">
                    <a:satMod val="180000"/>
                    <a:alpha val="30000"/>
                  </a:schemeClr>
                </a:glow>
              </a:effectLst>
            </a:endParaRPr>
          </a:p>
          <a:p>
            <a:pPr algn="ctr"/>
            <a:r>
              <a:rPr lang="en-IN"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MS.RENUKA TOMAR</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66700" y="1905001"/>
            <a:ext cx="8724900" cy="4862870"/>
          </a:xfrm>
          <a:prstGeom prst="rect">
            <a:avLst/>
          </a:prstGeom>
        </p:spPr>
        <p:txBody>
          <a:bodyPr wrap="square">
            <a:spAutoFit/>
          </a:bodyPr>
          <a:lstStyle/>
          <a:p>
            <a:pPr>
              <a:lnSpc>
                <a:spcPct val="150000"/>
              </a:lnSpc>
              <a:spcBef>
                <a:spcPts val="600"/>
              </a:spcBef>
              <a:spcAft>
                <a:spcPts val="600"/>
              </a:spcAft>
              <a:buFont typeface="Calibri" pitchFamily="34" charset="0"/>
              <a:buChar char="•"/>
            </a:pPr>
            <a:r>
              <a:rPr lang="en-US" sz="3600" dirty="0" smtClean="0">
                <a:latin typeface="Bodoni MT" pitchFamily="18" charset="0"/>
              </a:rPr>
              <a:t>  XII A </a:t>
            </a:r>
            <a:r>
              <a:rPr lang="en-US" sz="3200" dirty="0" smtClean="0">
                <a:latin typeface="Bodoni MT" pitchFamily="18" charset="0"/>
              </a:rPr>
              <a:t>(Science) </a:t>
            </a:r>
            <a:r>
              <a:rPr lang="en-US" sz="3600" dirty="0" smtClean="0">
                <a:latin typeface="Bodoni MT" pitchFamily="18" charset="0"/>
              </a:rPr>
              <a:t>	 </a:t>
            </a:r>
            <a:r>
              <a:rPr lang="en-US" sz="3600" dirty="0" smtClean="0">
                <a:latin typeface="Bodoni MT" pitchFamily="18" charset="0"/>
              </a:rPr>
              <a:t>Dr</a:t>
            </a:r>
            <a:r>
              <a:rPr lang="en-US" sz="3600" dirty="0" smtClean="0">
                <a:latin typeface="Bodoni MT" pitchFamily="18" charset="0"/>
              </a:rPr>
              <a:t>. </a:t>
            </a:r>
            <a:r>
              <a:rPr lang="en-US" sz="3600" dirty="0" err="1" smtClean="0">
                <a:latin typeface="Bodoni MT" pitchFamily="18" charset="0"/>
              </a:rPr>
              <a:t>Nandana</a:t>
            </a:r>
            <a:r>
              <a:rPr lang="en-US" sz="3600" dirty="0" smtClean="0">
                <a:latin typeface="Bodoni MT" pitchFamily="18" charset="0"/>
              </a:rPr>
              <a:t> </a:t>
            </a:r>
            <a:r>
              <a:rPr lang="en-US" sz="3600" dirty="0" err="1" smtClean="0">
                <a:latin typeface="Bodoni MT" pitchFamily="18" charset="0"/>
              </a:rPr>
              <a:t>Khare</a:t>
            </a:r>
            <a:endParaRPr lang="en-US" sz="3600" dirty="0" smtClean="0">
              <a:latin typeface="Bodoni MT" pitchFamily="18" charset="0"/>
            </a:endParaRPr>
          </a:p>
          <a:p>
            <a:pPr>
              <a:lnSpc>
                <a:spcPct val="150000"/>
              </a:lnSpc>
              <a:spcBef>
                <a:spcPts val="600"/>
              </a:spcBef>
              <a:spcAft>
                <a:spcPts val="600"/>
              </a:spcAft>
              <a:buFont typeface="Calibri" pitchFamily="34" charset="0"/>
              <a:buChar char="•"/>
            </a:pPr>
            <a:r>
              <a:rPr lang="en-US" sz="3600" dirty="0" smtClean="0">
                <a:latin typeface="Bodoni MT" pitchFamily="18" charset="0"/>
              </a:rPr>
              <a:t>  XII B </a:t>
            </a:r>
            <a:r>
              <a:rPr lang="en-US" sz="3200" dirty="0" smtClean="0">
                <a:latin typeface="Bodoni MT" pitchFamily="18" charset="0"/>
              </a:rPr>
              <a:t>(Science) </a:t>
            </a:r>
            <a:r>
              <a:rPr lang="en-US" sz="3600" dirty="0" smtClean="0">
                <a:latin typeface="Bodoni MT" pitchFamily="18" charset="0"/>
              </a:rPr>
              <a:t>	   </a:t>
            </a:r>
            <a:r>
              <a:rPr lang="en-US" sz="3600" dirty="0" err="1" smtClean="0">
                <a:latin typeface="Bodoni MT" pitchFamily="18" charset="0"/>
              </a:rPr>
              <a:t>Mr</a:t>
            </a:r>
            <a:r>
              <a:rPr lang="en-US" sz="3600" dirty="0" smtClean="0">
                <a:latin typeface="Bodoni MT" pitchFamily="18" charset="0"/>
              </a:rPr>
              <a:t> </a:t>
            </a:r>
            <a:r>
              <a:rPr lang="en-US" sz="3600" dirty="0" err="1" smtClean="0">
                <a:latin typeface="Bodoni MT" pitchFamily="18" charset="0"/>
              </a:rPr>
              <a:t>Satya</a:t>
            </a:r>
            <a:r>
              <a:rPr lang="en-US" sz="3600" dirty="0" smtClean="0">
                <a:latin typeface="Bodoni MT" pitchFamily="18" charset="0"/>
              </a:rPr>
              <a:t> Prasad</a:t>
            </a:r>
          </a:p>
          <a:p>
            <a:pPr>
              <a:lnSpc>
                <a:spcPct val="150000"/>
              </a:lnSpc>
              <a:spcBef>
                <a:spcPts val="600"/>
              </a:spcBef>
              <a:spcAft>
                <a:spcPts val="600"/>
              </a:spcAft>
              <a:buFont typeface="Calibri" pitchFamily="34" charset="0"/>
              <a:buChar char="•"/>
            </a:pPr>
            <a:r>
              <a:rPr lang="en-US" sz="3600" dirty="0" smtClean="0">
                <a:latin typeface="Bodoni MT" pitchFamily="18" charset="0"/>
              </a:rPr>
              <a:t>  XII C </a:t>
            </a:r>
            <a:r>
              <a:rPr lang="en-US" sz="3200" dirty="0" smtClean="0">
                <a:latin typeface="Bodoni MT" pitchFamily="18" charset="0"/>
              </a:rPr>
              <a:t>(Science)        Mrs. Y. </a:t>
            </a:r>
            <a:r>
              <a:rPr lang="en-US" sz="3200" dirty="0" err="1" smtClean="0">
                <a:latin typeface="Bodoni MT" pitchFamily="18" charset="0"/>
              </a:rPr>
              <a:t>Sailaja</a:t>
            </a:r>
            <a:endParaRPr lang="en-US" sz="3600" dirty="0" smtClean="0">
              <a:latin typeface="Bodoni MT" pitchFamily="18" charset="0"/>
            </a:endParaRPr>
          </a:p>
          <a:p>
            <a:pPr>
              <a:lnSpc>
                <a:spcPct val="150000"/>
              </a:lnSpc>
              <a:spcBef>
                <a:spcPts val="600"/>
              </a:spcBef>
              <a:spcAft>
                <a:spcPts val="600"/>
              </a:spcAft>
              <a:buFont typeface="Calibri" pitchFamily="34" charset="0"/>
              <a:buChar char="•"/>
            </a:pPr>
            <a:r>
              <a:rPr lang="en-US" sz="3600" dirty="0" smtClean="0">
                <a:latin typeface="Bodoni MT" pitchFamily="18" charset="0"/>
              </a:rPr>
              <a:t>  XII D </a:t>
            </a:r>
            <a:r>
              <a:rPr lang="en-US" sz="3200" dirty="0" smtClean="0">
                <a:latin typeface="Bodoni MT" pitchFamily="18" charset="0"/>
              </a:rPr>
              <a:t>(Commerce)  </a:t>
            </a:r>
            <a:r>
              <a:rPr lang="en-US" sz="3600" dirty="0" smtClean="0">
                <a:latin typeface="Bodoni MT" pitchFamily="18" charset="0"/>
              </a:rPr>
              <a:t>Ms. </a:t>
            </a:r>
            <a:r>
              <a:rPr lang="en-US" sz="3600" dirty="0" err="1" smtClean="0">
                <a:latin typeface="Bodoni MT" pitchFamily="18" charset="0"/>
              </a:rPr>
              <a:t>Renuka</a:t>
            </a:r>
            <a:r>
              <a:rPr lang="en-US" sz="3600" dirty="0" smtClean="0">
                <a:latin typeface="Bodoni MT" pitchFamily="18" charset="0"/>
              </a:rPr>
              <a:t> </a:t>
            </a:r>
            <a:r>
              <a:rPr lang="en-US" sz="3600" dirty="0" err="1" smtClean="0">
                <a:latin typeface="Bodoni MT" pitchFamily="18" charset="0"/>
              </a:rPr>
              <a:t>Tomar</a:t>
            </a:r>
            <a:endParaRPr lang="en-US" sz="3600" dirty="0" smtClean="0">
              <a:latin typeface="Bodoni MT" pitchFamily="18" charset="0"/>
            </a:endParaRPr>
          </a:p>
          <a:p>
            <a:pPr>
              <a:lnSpc>
                <a:spcPct val="150000"/>
              </a:lnSpc>
              <a:spcBef>
                <a:spcPts val="600"/>
              </a:spcBef>
              <a:spcAft>
                <a:spcPts val="600"/>
              </a:spcAft>
              <a:buFont typeface="Calibri" pitchFamily="34" charset="0"/>
              <a:buChar char="•"/>
            </a:pPr>
            <a:r>
              <a:rPr lang="en-US" sz="3600" dirty="0" smtClean="0">
                <a:latin typeface="Bodoni MT" pitchFamily="18" charset="0"/>
              </a:rPr>
              <a:t>  XII E </a:t>
            </a:r>
            <a:r>
              <a:rPr lang="en-US" sz="3200" dirty="0" smtClean="0">
                <a:latin typeface="Bodoni MT" pitchFamily="18" charset="0"/>
              </a:rPr>
              <a:t>(Humanities) </a:t>
            </a:r>
            <a:r>
              <a:rPr lang="en-US" sz="3600" dirty="0" err="1" smtClean="0">
                <a:latin typeface="Bodoni MT" pitchFamily="18" charset="0"/>
              </a:rPr>
              <a:t>Mrs</a:t>
            </a:r>
            <a:r>
              <a:rPr lang="en-US" sz="3600" dirty="0" smtClean="0">
                <a:latin typeface="Bodoni MT" pitchFamily="18" charset="0"/>
              </a:rPr>
              <a:t> </a:t>
            </a:r>
            <a:r>
              <a:rPr lang="en-US" sz="3600" dirty="0" err="1" smtClean="0">
                <a:latin typeface="Bodoni MT" pitchFamily="18" charset="0"/>
              </a:rPr>
              <a:t>Jyothi</a:t>
            </a:r>
            <a:r>
              <a:rPr lang="en-US" sz="3600" dirty="0" smtClean="0">
                <a:latin typeface="Bodoni MT" pitchFamily="18" charset="0"/>
              </a:rPr>
              <a:t> </a:t>
            </a:r>
            <a:r>
              <a:rPr lang="en-US" sz="3600" dirty="0" err="1" smtClean="0">
                <a:latin typeface="Bodoni MT" pitchFamily="18" charset="0"/>
              </a:rPr>
              <a:t>Rani</a:t>
            </a:r>
            <a:endParaRPr lang="en-US" sz="3600" dirty="0" smtClean="0">
              <a:latin typeface="Bodoni MT" pitchFamily="18" charset="0"/>
            </a:endParaRPr>
          </a:p>
        </p:txBody>
      </p:sp>
      <p:sp>
        <p:nvSpPr>
          <p:cNvPr id="4" name="TextBox 3"/>
          <p:cNvSpPr txBox="1"/>
          <p:nvPr/>
        </p:nvSpPr>
        <p:spPr>
          <a:xfrm>
            <a:off x="304800" y="228600"/>
            <a:ext cx="8610600" cy="1446550"/>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INTRODUCTION  OF CLASS  TEACHERS</a:t>
            </a:r>
            <a:endParaRPr lang="en-US" sz="3600" b="1" u="sng" dirty="0">
              <a:ln w="11430"/>
              <a:solidFill>
                <a:srgbClr val="FFFF00"/>
              </a:solidFill>
              <a:effectLst>
                <a:outerShdw blurRad="50800" dist="39000" dir="5460000" algn="tl">
                  <a:srgbClr val="000000">
                    <a:alpha val="38000"/>
                  </a:srgbClr>
                </a:outerShdw>
              </a:effectLst>
              <a:latin typeface="+mj-lt"/>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400050" y="152400"/>
            <a:ext cx="8362950" cy="830997"/>
          </a:xfrm>
          <a:prstGeom prst="rect">
            <a:avLst/>
          </a:prstGeom>
          <a:solidFill>
            <a:schemeClr val="tx2">
              <a:lumMod val="10000"/>
            </a:schemeClr>
          </a:solidFill>
        </p:spPr>
        <p:txBody>
          <a:bodyPr wrap="square" rtlCol="0">
            <a:spAutoFit/>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INTRODUCTION  OF  SUBJECT  TEACHERS </a:t>
            </a:r>
          </a:p>
          <a:p>
            <a:pPr algn="ct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a:t>
            </a:r>
            <a:r>
              <a:rPr lang="en-US" sz="2400" b="1" u="sng" dirty="0">
                <a:ln w="11430"/>
                <a:solidFill>
                  <a:srgbClr val="FFFF00"/>
                </a:solidFill>
                <a:effectLst>
                  <a:outerShdw blurRad="50800" dist="39000" dir="5460000" algn="tl">
                    <a:srgbClr val="000000">
                      <a:alpha val="38000"/>
                    </a:srgbClr>
                  </a:outerShdw>
                </a:effectLst>
                <a:latin typeface="+mj-lt"/>
                <a:cs typeface="AkrutiBngArvindUnicode" pitchFamily="2" charset="0"/>
              </a:rPr>
              <a:t>Science Stream</a:t>
            </a: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a:t>
            </a:r>
            <a:endParaRPr lang="en-US" sz="1600" u="sng"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xmlns="" val="226969558"/>
              </p:ext>
            </p:extLst>
          </p:nvPr>
        </p:nvGraphicFramePr>
        <p:xfrm>
          <a:off x="304800" y="1125321"/>
          <a:ext cx="8624918" cy="5350774"/>
        </p:xfrm>
        <a:graphic>
          <a:graphicData uri="http://schemas.openxmlformats.org/drawingml/2006/table">
            <a:tbl>
              <a:tblPr firstRow="1" bandRow="1">
                <a:tableStyleId>{5940675A-B579-460E-94D1-54222C63F5DA}</a:tableStyleId>
              </a:tblPr>
              <a:tblGrid>
                <a:gridCol w="2266936"/>
                <a:gridCol w="1643074"/>
                <a:gridCol w="1714512"/>
                <a:gridCol w="3000396"/>
              </a:tblGrid>
              <a:tr h="446291">
                <a:tc>
                  <a:txBody>
                    <a:bodyPr/>
                    <a:lstStyle/>
                    <a:p>
                      <a:r>
                        <a:rPr lang="en-US" sz="1900" b="1" dirty="0" smtClean="0">
                          <a:effectLst>
                            <a:outerShdw blurRad="38100" dist="38100" dir="2700000" algn="tl">
                              <a:srgbClr val="000000">
                                <a:alpha val="43137"/>
                              </a:srgbClr>
                            </a:outerShdw>
                          </a:effectLst>
                          <a:latin typeface="Bodoni MT" pitchFamily="18" charset="0"/>
                        </a:rPr>
                        <a:t>Name of the Teacher</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r>
                        <a:rPr lang="en-US" sz="1900" b="1" dirty="0" smtClean="0">
                          <a:effectLst>
                            <a:outerShdw blurRad="38100" dist="38100" dir="2700000" algn="tl">
                              <a:srgbClr val="000000">
                                <a:alpha val="43137"/>
                              </a:srgbClr>
                            </a:outerShdw>
                          </a:effectLst>
                          <a:latin typeface="Bodoni MT" pitchFamily="18" charset="0"/>
                        </a:rPr>
                        <a:t>Subject</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Mobile</a:t>
                      </a:r>
                      <a:r>
                        <a:rPr lang="en-US" sz="1900" b="1" baseline="0" dirty="0" smtClean="0">
                          <a:effectLst>
                            <a:outerShdw blurRad="38100" dist="38100" dir="2700000" algn="tl">
                              <a:srgbClr val="000000">
                                <a:alpha val="43137"/>
                              </a:srgbClr>
                            </a:outerShdw>
                          </a:effectLst>
                          <a:latin typeface="Bodoni MT" pitchFamily="18" charset="0"/>
                        </a:rPr>
                        <a:t> No.</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Suggested Refreshers</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643065">
                <a:tc>
                  <a:txBody>
                    <a:bodyPr/>
                    <a:lstStyle/>
                    <a:p>
                      <a:r>
                        <a:rPr lang="en-US" sz="1900" b="1" dirty="0" smtClean="0">
                          <a:effectLst>
                            <a:outerShdw blurRad="38100" dist="38100" dir="2700000" algn="tl">
                              <a:srgbClr val="000000">
                                <a:alpha val="43137"/>
                              </a:srgbClr>
                            </a:outerShdw>
                          </a:effectLst>
                          <a:latin typeface="Bodoni MT" pitchFamily="18" charset="0"/>
                        </a:rPr>
                        <a:t>Mrs. </a:t>
                      </a:r>
                      <a:r>
                        <a:rPr lang="en-US" sz="1900" b="1" baseline="0" dirty="0" smtClean="0">
                          <a:effectLst>
                            <a:outerShdw blurRad="38100" dist="38100" dir="2700000" algn="tl">
                              <a:srgbClr val="000000">
                                <a:alpha val="43137"/>
                              </a:srgbClr>
                            </a:outerShdw>
                          </a:effectLst>
                          <a:latin typeface="Bodoni MT" pitchFamily="18" charset="0"/>
                        </a:rPr>
                        <a:t>Y. </a:t>
                      </a:r>
                      <a:r>
                        <a:rPr lang="en-US" sz="1900" b="1" baseline="0" dirty="0" err="1" smtClean="0">
                          <a:effectLst>
                            <a:outerShdw blurRad="38100" dist="38100" dir="2700000" algn="tl">
                              <a:srgbClr val="000000">
                                <a:alpha val="43137"/>
                              </a:srgbClr>
                            </a:outerShdw>
                          </a:effectLst>
                          <a:latin typeface="Bodoni MT" pitchFamily="18" charset="0"/>
                        </a:rPr>
                        <a:t>Sailaja</a:t>
                      </a:r>
                      <a:endParaRPr lang="en-US" sz="1900" b="1" baseline="0" dirty="0" smtClean="0">
                        <a:effectLst>
                          <a:outerShdw blurRad="38100" dist="38100" dir="2700000" algn="tl">
                            <a:srgbClr val="000000">
                              <a:alpha val="43137"/>
                            </a:srgbClr>
                          </a:outerShdw>
                        </a:effectLst>
                        <a:latin typeface="Bodoni MT" pitchFamily="18" charset="0"/>
                      </a:endParaRPr>
                    </a:p>
                    <a:p>
                      <a:r>
                        <a:rPr lang="en-IN" sz="1900" b="1" baseline="0" dirty="0" smtClean="0">
                          <a:effectLst>
                            <a:outerShdw blurRad="38100" dist="38100" dir="2700000" algn="tl">
                              <a:srgbClr val="000000">
                                <a:alpha val="43137"/>
                              </a:srgbClr>
                            </a:outerShdw>
                          </a:effectLst>
                          <a:latin typeface="Bodoni MT" pitchFamily="18" charset="0"/>
                        </a:rPr>
                        <a:t>Mrs. </a:t>
                      </a:r>
                      <a:r>
                        <a:rPr lang="en-IN" sz="1900" b="1" baseline="0" dirty="0" err="1" smtClean="0">
                          <a:effectLst>
                            <a:outerShdw blurRad="38100" dist="38100" dir="2700000" algn="tl">
                              <a:srgbClr val="000000">
                                <a:alpha val="43137"/>
                              </a:srgbClr>
                            </a:outerShdw>
                          </a:effectLst>
                          <a:latin typeface="Bodoni MT" pitchFamily="18" charset="0"/>
                        </a:rPr>
                        <a:t>Jyoti</a:t>
                      </a:r>
                      <a:r>
                        <a:rPr lang="en-IN" sz="1900" b="1" baseline="0" dirty="0" smtClean="0">
                          <a:effectLst>
                            <a:outerShdw blurRad="38100" dist="38100" dir="2700000" algn="tl">
                              <a:srgbClr val="000000">
                                <a:alpha val="43137"/>
                              </a:srgbClr>
                            </a:outerShdw>
                          </a:effectLst>
                          <a:latin typeface="Bodoni MT" pitchFamily="18" charset="0"/>
                        </a:rPr>
                        <a:t> </a:t>
                      </a:r>
                      <a:r>
                        <a:rPr lang="en-IN" sz="1900" b="1" baseline="0" dirty="0" err="1" smtClean="0">
                          <a:effectLst>
                            <a:outerShdw blurRad="38100" dist="38100" dir="2700000" algn="tl">
                              <a:srgbClr val="000000">
                                <a:alpha val="43137"/>
                              </a:srgbClr>
                            </a:outerShdw>
                          </a:effectLst>
                          <a:latin typeface="Bodoni MT" pitchFamily="18" charset="0"/>
                        </a:rPr>
                        <a:t>Rani</a:t>
                      </a:r>
                      <a:endParaRPr lang="en-US" sz="1900" b="1" baseline="0" dirty="0" smtClean="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1" dirty="0" smtClean="0">
                          <a:effectLst>
                            <a:outerShdw blurRad="38100" dist="38100" dir="2700000" algn="tl">
                              <a:srgbClr val="000000">
                                <a:alpha val="43137"/>
                              </a:srgbClr>
                            </a:outerShdw>
                          </a:effectLst>
                          <a:latin typeface="Bodoni MT" pitchFamily="18" charset="0"/>
                        </a:rPr>
                        <a:t>English</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9966175192</a:t>
                      </a:r>
                    </a:p>
                    <a:p>
                      <a:pPr algn="ctr"/>
                      <a:r>
                        <a:rPr lang="en-IN" sz="1900" b="1" dirty="0" smtClean="0">
                          <a:effectLst>
                            <a:outerShdw blurRad="38100" dist="38100" dir="2700000" algn="tl">
                              <a:srgbClr val="000000">
                                <a:alpha val="43137"/>
                              </a:srgbClr>
                            </a:outerShdw>
                          </a:effectLst>
                          <a:latin typeface="Bodoni MT" pitchFamily="18" charset="0"/>
                        </a:rPr>
                        <a:t>8500387183</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900" b="1" dirty="0" smtClean="0">
                          <a:effectLst>
                            <a:outerShdw blurRad="38100" dist="38100" dir="2700000" algn="tl">
                              <a:srgbClr val="000000">
                                <a:alpha val="43137"/>
                              </a:srgbClr>
                            </a:outerShdw>
                          </a:effectLst>
                          <a:latin typeface="Bodoni MT" pitchFamily="18" charset="0"/>
                        </a:rPr>
                        <a:t>-</a:t>
                      </a:r>
                    </a:p>
                  </a:txBody>
                  <a:tcPr>
                    <a:solidFill>
                      <a:srgbClr val="00B050">
                        <a:alpha val="61000"/>
                      </a:srgbClr>
                    </a:solidFill>
                  </a:tcPr>
                </a:tc>
              </a:tr>
              <a:tr h="643065">
                <a:tc>
                  <a:txBody>
                    <a:bodyPr/>
                    <a:lstStyle/>
                    <a:p>
                      <a:r>
                        <a:rPr lang="en-US" sz="1900" b="1" kern="1200" baseline="0" smtClean="0">
                          <a:solidFill>
                            <a:schemeClr val="tx1"/>
                          </a:solidFill>
                          <a:effectLst>
                            <a:outerShdw blurRad="38100" dist="38100" dir="2700000" algn="tl">
                              <a:srgbClr val="000000">
                                <a:alpha val="43137"/>
                              </a:srgbClr>
                            </a:outerShdw>
                          </a:effectLst>
                          <a:latin typeface="Bodoni MT" pitchFamily="18" charset="0"/>
                          <a:ea typeface="+mn-ea"/>
                          <a:cs typeface="+mn-cs"/>
                        </a:rPr>
                        <a:t>Mrs. V S Eshwari</a:t>
                      </a:r>
                    </a:p>
                    <a:p>
                      <a:r>
                        <a:rPr lang="en-US" sz="1900" b="1" smtClean="0">
                          <a:effectLst>
                            <a:outerShdw blurRad="38100" dist="38100" dir="2700000" algn="tl">
                              <a:srgbClr val="000000">
                                <a:alpha val="43137"/>
                              </a:srgbClr>
                            </a:outerShdw>
                          </a:effectLst>
                          <a:latin typeface="Bodoni MT" pitchFamily="18" charset="0"/>
                        </a:rPr>
                        <a:t>Mrs. Kalyani</a:t>
                      </a:r>
                      <a:r>
                        <a:rPr lang="en-US" sz="1900" b="1" baseline="0" smtClean="0">
                          <a:effectLst>
                            <a:outerShdw blurRad="38100" dist="38100" dir="2700000" algn="tl">
                              <a:srgbClr val="000000">
                                <a:alpha val="43137"/>
                              </a:srgbClr>
                            </a:outerShdw>
                          </a:effectLst>
                          <a:latin typeface="Bodoni MT" pitchFamily="18" charset="0"/>
                        </a:rPr>
                        <a:t> </a:t>
                      </a:r>
                      <a:r>
                        <a:rPr lang="en-US" sz="1900" b="1" smtClean="0">
                          <a:effectLst>
                            <a:outerShdw blurRad="38100" dist="38100" dir="2700000" algn="tl">
                              <a:srgbClr val="000000">
                                <a:alpha val="43137"/>
                              </a:srgbClr>
                            </a:outerShdw>
                          </a:effectLst>
                          <a:latin typeface="Bodoni MT" pitchFamily="18" charset="0"/>
                        </a:rPr>
                        <a:t>Hari</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r>
                        <a:rPr lang="en-US" sz="1900" b="1" smtClean="0">
                          <a:effectLst>
                            <a:outerShdw blurRad="38100" dist="38100" dir="2700000" algn="tl">
                              <a:srgbClr val="000000">
                                <a:alpha val="43137"/>
                              </a:srgbClr>
                            </a:outerShdw>
                          </a:effectLst>
                          <a:latin typeface="Bodoni MT" pitchFamily="18" charset="0"/>
                        </a:rPr>
                        <a:t>Physics</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900" b="1" smtClean="0">
                          <a:effectLst>
                            <a:outerShdw blurRad="38100" dist="38100" dir="2700000" algn="tl">
                              <a:srgbClr val="000000">
                                <a:alpha val="43137"/>
                              </a:srgbClr>
                            </a:outerShdw>
                          </a:effectLst>
                          <a:latin typeface="Bodoni MT" pitchFamily="18" charset="0"/>
                        </a:rPr>
                        <a:t>9491758552</a:t>
                      </a:r>
                    </a:p>
                    <a:p>
                      <a:pPr marL="0" marR="0" indent="0" algn="ctr" defTabSz="914363" rtl="0" eaLnBrk="1" fontAlgn="auto" latinLnBrk="0" hangingPunct="1">
                        <a:lnSpc>
                          <a:spcPct val="100000"/>
                        </a:lnSpc>
                        <a:spcBef>
                          <a:spcPts val="0"/>
                        </a:spcBef>
                        <a:spcAft>
                          <a:spcPts val="0"/>
                        </a:spcAft>
                        <a:buClrTx/>
                        <a:buSzTx/>
                        <a:buFontTx/>
                        <a:buNone/>
                        <a:tabLst/>
                        <a:defRPr/>
                      </a:pPr>
                      <a:r>
                        <a:rPr lang="en-US" sz="1900" b="1" smtClean="0">
                          <a:effectLst>
                            <a:outerShdw blurRad="38100" dist="38100" dir="2700000" algn="tl">
                              <a:srgbClr val="000000">
                                <a:alpha val="43137"/>
                              </a:srgbClr>
                            </a:outerShdw>
                          </a:effectLst>
                          <a:latin typeface="Bodoni MT" pitchFamily="18" charset="0"/>
                        </a:rPr>
                        <a:t>9701754765</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smtClean="0">
                          <a:effectLst>
                            <a:outerShdw blurRad="38100" dist="38100" dir="2700000" algn="tl">
                              <a:srgbClr val="000000">
                                <a:alpha val="43137"/>
                              </a:srgbClr>
                            </a:outerShdw>
                          </a:effectLst>
                          <a:latin typeface="Bodoni MT" pitchFamily="18" charset="0"/>
                        </a:rPr>
                        <a:t>S L Arora,</a:t>
                      </a:r>
                    </a:p>
                    <a:p>
                      <a:pPr algn="ctr"/>
                      <a:r>
                        <a:rPr lang="en-US" sz="1900" b="1" smtClean="0">
                          <a:effectLst>
                            <a:outerShdw blurRad="38100" dist="38100" dir="2700000" algn="tl">
                              <a:srgbClr val="000000">
                                <a:alpha val="43137"/>
                              </a:srgbClr>
                            </a:outerShdw>
                          </a:effectLst>
                          <a:latin typeface="Bodoni MT" pitchFamily="18" charset="0"/>
                        </a:rPr>
                        <a:t>Dinesh</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643065">
                <a:tc>
                  <a:txBody>
                    <a:bodyPr/>
                    <a:lstStyle/>
                    <a:p>
                      <a:r>
                        <a:rPr lang="en-IN"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Dr. </a:t>
                      </a:r>
                      <a:r>
                        <a:rPr lang="en-IN" sz="1900" b="1" kern="1200" baseline="0" dirty="0" err="1" smtClean="0">
                          <a:solidFill>
                            <a:schemeClr val="tx1"/>
                          </a:solidFill>
                          <a:effectLst>
                            <a:outerShdw blurRad="38100" dist="38100" dir="2700000" algn="tl">
                              <a:srgbClr val="000000">
                                <a:alpha val="43137"/>
                              </a:srgbClr>
                            </a:outerShdw>
                          </a:effectLst>
                          <a:latin typeface="Bodoni MT" pitchFamily="18" charset="0"/>
                          <a:ea typeface="+mn-ea"/>
                          <a:cs typeface="+mn-cs"/>
                        </a:rPr>
                        <a:t>Nandana</a:t>
                      </a:r>
                      <a:r>
                        <a:rPr lang="en-IN"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 </a:t>
                      </a:r>
                      <a:r>
                        <a:rPr lang="en-IN" sz="1900" b="1" kern="1200" baseline="0" dirty="0" err="1" smtClean="0">
                          <a:solidFill>
                            <a:schemeClr val="tx1"/>
                          </a:solidFill>
                          <a:effectLst>
                            <a:outerShdw blurRad="38100" dist="38100" dir="2700000" algn="tl">
                              <a:srgbClr val="000000">
                                <a:alpha val="43137"/>
                              </a:srgbClr>
                            </a:outerShdw>
                          </a:effectLst>
                          <a:latin typeface="Bodoni MT" pitchFamily="18" charset="0"/>
                          <a:ea typeface="+mn-ea"/>
                          <a:cs typeface="+mn-cs"/>
                        </a:rPr>
                        <a:t>Khare</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r>
                        <a:rPr lang="en-US" sz="1900" b="1" smtClean="0">
                          <a:effectLst>
                            <a:outerShdw blurRad="38100" dist="38100" dir="2700000" algn="tl">
                              <a:srgbClr val="000000">
                                <a:alpha val="43137"/>
                              </a:srgbClr>
                            </a:outerShdw>
                          </a:effectLst>
                          <a:latin typeface="Bodoni MT" pitchFamily="18" charset="0"/>
                        </a:rPr>
                        <a:t>Chemistry</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IN" sz="1900" b="1" smtClean="0">
                          <a:effectLst>
                            <a:outerShdw blurRad="38100" dist="38100" dir="2700000" algn="tl">
                              <a:srgbClr val="000000">
                                <a:alpha val="43137"/>
                              </a:srgbClr>
                            </a:outerShdw>
                          </a:effectLst>
                          <a:latin typeface="Bodoni MT" pitchFamily="18" charset="0"/>
                        </a:rPr>
                        <a:t>9757338286</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900" b="1" smtClean="0">
                          <a:effectLst>
                            <a:outerShdw blurRad="38100" dist="38100" dir="2700000" algn="tl">
                              <a:srgbClr val="000000">
                                <a:alpha val="43137"/>
                              </a:srgbClr>
                            </a:outerShdw>
                          </a:effectLst>
                          <a:latin typeface="Bodoni MT" pitchFamily="18" charset="0"/>
                        </a:rPr>
                        <a:t>Modern’s ABC</a:t>
                      </a:r>
                    </a:p>
                    <a:p>
                      <a:pPr marL="0" marR="0" indent="0" algn="ctr" defTabSz="914363" rtl="0" eaLnBrk="1" fontAlgn="auto" latinLnBrk="0" hangingPunct="1">
                        <a:lnSpc>
                          <a:spcPct val="100000"/>
                        </a:lnSpc>
                        <a:spcBef>
                          <a:spcPts val="0"/>
                        </a:spcBef>
                        <a:spcAft>
                          <a:spcPts val="0"/>
                        </a:spcAft>
                        <a:buClrTx/>
                        <a:buSzTx/>
                        <a:buFontTx/>
                        <a:buNone/>
                        <a:tabLst/>
                        <a:defRPr/>
                      </a:pPr>
                      <a:r>
                        <a:rPr lang="en-US" sz="1900" b="1" smtClean="0">
                          <a:effectLst>
                            <a:outerShdw blurRad="38100" dist="38100" dir="2700000" algn="tl">
                              <a:srgbClr val="000000">
                                <a:alpha val="43137"/>
                              </a:srgbClr>
                            </a:outerShdw>
                          </a:effectLst>
                          <a:latin typeface="Bodoni MT" pitchFamily="18" charset="0"/>
                        </a:rPr>
                        <a:t>Dinesh</a:t>
                      </a:r>
                      <a:endParaRPr lang="en-US" sz="1900" b="1" dirty="0" smtClean="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378311">
                <a:tc>
                  <a:txBody>
                    <a:bodyPr/>
                    <a:lstStyle/>
                    <a:p>
                      <a:r>
                        <a:rPr lang="en-US"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Mr. T.  </a:t>
                      </a:r>
                      <a:r>
                        <a:rPr lang="en-US" sz="1900" b="1" kern="1200" baseline="0" dirty="0" err="1" smtClean="0">
                          <a:solidFill>
                            <a:schemeClr val="tx1"/>
                          </a:solidFill>
                          <a:effectLst>
                            <a:outerShdw blurRad="38100" dist="38100" dir="2700000" algn="tl">
                              <a:srgbClr val="000000">
                                <a:alpha val="43137"/>
                              </a:srgbClr>
                            </a:outerShdw>
                          </a:effectLst>
                          <a:latin typeface="Bodoni MT" pitchFamily="18" charset="0"/>
                          <a:ea typeface="+mn-ea"/>
                          <a:cs typeface="+mn-cs"/>
                        </a:rPr>
                        <a:t>Satyaprasad</a:t>
                      </a:r>
                      <a:r>
                        <a:rPr lang="en-US"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 </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r>
                        <a:rPr lang="en-US" sz="1900" b="1" dirty="0" smtClean="0">
                          <a:effectLst>
                            <a:outerShdw blurRad="38100" dist="38100" dir="2700000" algn="tl">
                              <a:srgbClr val="000000">
                                <a:alpha val="43137"/>
                              </a:srgbClr>
                            </a:outerShdw>
                          </a:effectLst>
                          <a:latin typeface="Bodoni MT" pitchFamily="18" charset="0"/>
                        </a:rPr>
                        <a:t>Mathematics</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9000683197</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dirty="0" smtClean="0">
                          <a:effectLst>
                            <a:outerShdw blurRad="38100" dist="38100" dir="2700000" algn="tl">
                              <a:srgbClr val="000000">
                                <a:alpha val="43137"/>
                              </a:srgbClr>
                            </a:outerShdw>
                          </a:effectLst>
                          <a:latin typeface="Bodoni MT" pitchFamily="18" charset="0"/>
                        </a:rPr>
                        <a:t>R.D. Sharma</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643065">
                <a:tc>
                  <a:txBody>
                    <a:bodyPr/>
                    <a:lstStyle/>
                    <a:p>
                      <a:r>
                        <a:rPr lang="en-US" sz="1900" b="1" kern="1200" baseline="0" smtClean="0">
                          <a:solidFill>
                            <a:schemeClr val="tx1"/>
                          </a:solidFill>
                          <a:effectLst>
                            <a:outerShdw blurRad="38100" dist="38100" dir="2700000" algn="tl">
                              <a:srgbClr val="000000">
                                <a:alpha val="43137"/>
                              </a:srgbClr>
                            </a:outerShdw>
                          </a:effectLst>
                          <a:latin typeface="Bodoni MT" pitchFamily="18" charset="0"/>
                          <a:ea typeface="+mn-ea"/>
                          <a:cs typeface="+mn-cs"/>
                        </a:rPr>
                        <a:t>Mr. A. Srinivasa Rao </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r>
                        <a:rPr lang="en-US" sz="1900" b="1" smtClean="0">
                          <a:effectLst>
                            <a:outerShdw blurRad="38100" dist="38100" dir="2700000" algn="tl">
                              <a:srgbClr val="000000">
                                <a:alpha val="43137"/>
                              </a:srgbClr>
                            </a:outerShdw>
                          </a:effectLst>
                          <a:latin typeface="Bodoni MT" pitchFamily="18" charset="0"/>
                        </a:rPr>
                        <a:t>Biology</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smtClean="0">
                          <a:effectLst>
                            <a:outerShdw blurRad="38100" dist="38100" dir="2700000" algn="tl">
                              <a:srgbClr val="000000">
                                <a:alpha val="43137"/>
                              </a:srgbClr>
                            </a:outerShdw>
                          </a:effectLst>
                          <a:latin typeface="Bodoni MT" pitchFamily="18" charset="0"/>
                        </a:rPr>
                        <a:t>9949152605</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smtClean="0">
                          <a:effectLst>
                            <a:outerShdw blurRad="38100" dist="38100" dir="2700000" algn="tl">
                              <a:srgbClr val="000000">
                                <a:alpha val="43137"/>
                              </a:srgbClr>
                            </a:outerShdw>
                          </a:effectLst>
                          <a:latin typeface="Bodoni MT" pitchFamily="18" charset="0"/>
                        </a:rPr>
                        <a:t>Together</a:t>
                      </a:r>
                      <a:r>
                        <a:rPr lang="en-US" sz="1900" b="1" baseline="0" smtClean="0">
                          <a:effectLst>
                            <a:outerShdw blurRad="38100" dist="38100" dir="2700000" algn="tl">
                              <a:srgbClr val="000000">
                                <a:alpha val="43137"/>
                              </a:srgbClr>
                            </a:outerShdw>
                          </a:effectLst>
                          <a:latin typeface="Bodoni MT" pitchFamily="18" charset="0"/>
                        </a:rPr>
                        <a:t> with/ </a:t>
                      </a:r>
                    </a:p>
                    <a:p>
                      <a:pPr algn="ctr"/>
                      <a:r>
                        <a:rPr lang="en-US" sz="1900" b="1" baseline="0" smtClean="0">
                          <a:effectLst>
                            <a:outerShdw blurRad="38100" dist="38100" dir="2700000" algn="tl">
                              <a:srgbClr val="000000">
                                <a:alpha val="43137"/>
                              </a:srgbClr>
                            </a:outerShdw>
                          </a:effectLst>
                          <a:latin typeface="Bodoni MT" pitchFamily="18" charset="0"/>
                        </a:rPr>
                        <a:t>Arihant</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643065">
                <a:tc>
                  <a:txBody>
                    <a:bodyPr/>
                    <a:lstStyle/>
                    <a:p>
                      <a:r>
                        <a:rPr lang="en-US" sz="1900" b="1" kern="1200" baseline="0" smtClean="0">
                          <a:solidFill>
                            <a:schemeClr val="tx1"/>
                          </a:solidFill>
                          <a:effectLst>
                            <a:outerShdw blurRad="38100" dist="38100" dir="2700000" algn="tl">
                              <a:srgbClr val="000000">
                                <a:alpha val="43137"/>
                              </a:srgbClr>
                            </a:outerShdw>
                          </a:effectLst>
                          <a:latin typeface="Bodoni MT" pitchFamily="18" charset="0"/>
                          <a:ea typeface="+mn-ea"/>
                          <a:cs typeface="+mn-cs"/>
                        </a:rPr>
                        <a:t>Mr. Mukesh Bohra</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1" kern="1200" baseline="0" dirty="0" smtClean="0">
                          <a:solidFill>
                            <a:schemeClr val="tx1"/>
                          </a:solidFill>
                          <a:effectLst>
                            <a:outerShdw blurRad="38100" dist="38100" dir="2700000" algn="tl">
                              <a:srgbClr val="000000">
                                <a:alpha val="43137"/>
                              </a:srgbClr>
                            </a:outerShdw>
                          </a:effectLst>
                          <a:latin typeface="Bodoni MT" pitchFamily="18" charset="0"/>
                          <a:ea typeface="+mn-ea"/>
                          <a:cs typeface="+mn-cs"/>
                        </a:rPr>
                        <a:t>Computer Sci. </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smtClean="0">
                          <a:effectLst>
                            <a:outerShdw blurRad="38100" dist="38100" dir="2700000" algn="tl">
                              <a:srgbClr val="000000">
                                <a:alpha val="43137"/>
                              </a:srgbClr>
                            </a:outerShdw>
                          </a:effectLst>
                          <a:latin typeface="Bodoni MT" pitchFamily="18" charset="0"/>
                        </a:rPr>
                        <a:t>9989154240</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smtClean="0">
                          <a:effectLst>
                            <a:outerShdw blurRad="38100" dist="38100" dir="2700000" algn="tl">
                              <a:srgbClr val="000000">
                                <a:alpha val="43137"/>
                              </a:srgbClr>
                            </a:outerShdw>
                          </a:effectLst>
                          <a:latin typeface="Bodoni MT" pitchFamily="18" charset="0"/>
                        </a:rPr>
                        <a:t>Move Fast /</a:t>
                      </a:r>
                    </a:p>
                    <a:p>
                      <a:pPr algn="ctr"/>
                      <a:r>
                        <a:rPr lang="en-US" sz="1900" b="1" smtClean="0">
                          <a:effectLst>
                            <a:outerShdw blurRad="38100" dist="38100" dir="2700000" algn="tl">
                              <a:srgbClr val="000000">
                                <a:alpha val="43137"/>
                              </a:srgbClr>
                            </a:outerShdw>
                          </a:effectLst>
                          <a:latin typeface="Bodoni MT" pitchFamily="18" charset="0"/>
                        </a:rPr>
                        <a:t>Arihant</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r>
              <a:tr h="393443">
                <a:tc>
                  <a:txBody>
                    <a:bodyPr/>
                    <a:lstStyle/>
                    <a:p>
                      <a:r>
                        <a:rPr lang="en-US" sz="1900" b="1" smtClean="0">
                          <a:effectLst>
                            <a:outerShdw blurRad="38100" dist="38100" dir="2700000" algn="tl">
                              <a:srgbClr val="000000">
                                <a:alpha val="43137"/>
                              </a:srgbClr>
                            </a:outerShdw>
                          </a:effectLst>
                          <a:latin typeface="Bodoni MT" pitchFamily="18" charset="0"/>
                        </a:rPr>
                        <a:t>Mr. V R Prasad</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1" smtClean="0">
                          <a:effectLst>
                            <a:outerShdw blurRad="38100" dist="38100" dir="2700000" algn="tl">
                              <a:srgbClr val="000000">
                                <a:alpha val="43137"/>
                              </a:srgbClr>
                            </a:outerShdw>
                          </a:effectLst>
                          <a:latin typeface="Bodoni MT" pitchFamily="18" charset="0"/>
                        </a:rPr>
                        <a:t>Physical Edu.</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61000"/>
                      </a:srgbClr>
                    </a:solidFill>
                  </a:tcPr>
                </a:tc>
                <a:tc>
                  <a:txBody>
                    <a:bodyPr/>
                    <a:lstStyle/>
                    <a:p>
                      <a:pPr algn="ctr"/>
                      <a:r>
                        <a:rPr lang="en-US" sz="1900" b="1" kern="1200" smtClean="0">
                          <a:solidFill>
                            <a:schemeClr val="tx1"/>
                          </a:solidFill>
                          <a:effectLst>
                            <a:outerShdw blurRad="38100" dist="38100" dir="2700000" algn="tl">
                              <a:srgbClr val="000000">
                                <a:alpha val="43137"/>
                              </a:srgbClr>
                            </a:outerShdw>
                          </a:effectLst>
                          <a:latin typeface="Bodoni MT" pitchFamily="18" charset="0"/>
                          <a:ea typeface="+mn-ea"/>
                          <a:cs typeface="+mn-cs"/>
                        </a:rPr>
                        <a:t> 9000089036</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61000"/>
                      </a:srgbClr>
                    </a:solidFill>
                  </a:tcPr>
                </a:tc>
                <a:tc>
                  <a:txBody>
                    <a:bodyPr/>
                    <a:lstStyle/>
                    <a:p>
                      <a:pPr algn="ctr"/>
                      <a:r>
                        <a:rPr lang="en-US" sz="1900" b="1" kern="1200" smtClean="0">
                          <a:solidFill>
                            <a:schemeClr val="tx1"/>
                          </a:solidFill>
                          <a:effectLst>
                            <a:outerShdw blurRad="38100" dist="38100" dir="2700000" algn="tl">
                              <a:srgbClr val="000000">
                                <a:alpha val="43137"/>
                              </a:srgbClr>
                            </a:outerShdw>
                          </a:effectLst>
                          <a:latin typeface="Bodoni MT" pitchFamily="18" charset="0"/>
                          <a:ea typeface="+mn-ea"/>
                          <a:cs typeface="+mn-cs"/>
                        </a:rPr>
                        <a:t>Evergreen</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61000"/>
                      </a:srgbClr>
                    </a:solidFill>
                  </a:tcPr>
                </a:tc>
              </a:tr>
              <a:tr h="365378">
                <a:tc>
                  <a:txBody>
                    <a:bodyPr/>
                    <a:lstStyle/>
                    <a:p>
                      <a:pPr algn="l"/>
                      <a:r>
                        <a:rPr lang="en-US" sz="1900" b="1" smtClean="0">
                          <a:latin typeface="Bodoni MT" pitchFamily="18" charset="0"/>
                        </a:rPr>
                        <a:t>Mrs. Ragini Mishra</a:t>
                      </a:r>
                      <a:endParaRPr lang="en-US" sz="1900" b="1" dirty="0">
                        <a:latin typeface="Bodoni MT" pitchFamily="18" charset="0"/>
                      </a:endParaRPr>
                    </a:p>
                  </a:txBody>
                  <a:tcPr>
                    <a:solidFill>
                      <a:srgbClr val="00B050">
                        <a:alpha val="61000"/>
                      </a:srgbClr>
                    </a:solidFill>
                  </a:tcPr>
                </a:tc>
                <a:tc>
                  <a:txBody>
                    <a:bodyPr/>
                    <a:lstStyle/>
                    <a:p>
                      <a:pPr algn="l"/>
                      <a:r>
                        <a:rPr lang="en-US" sz="1900" b="1" smtClean="0">
                          <a:latin typeface="Bodoni MT" pitchFamily="18" charset="0"/>
                        </a:rPr>
                        <a:t>Economics</a:t>
                      </a:r>
                      <a:endParaRPr lang="en-US" sz="1900" b="1" dirty="0">
                        <a:latin typeface="Bodoni MT" pitchFamily="18" charset="0"/>
                      </a:endParaRPr>
                    </a:p>
                  </a:txBody>
                  <a:tcPr>
                    <a:solidFill>
                      <a:srgbClr val="00B050">
                        <a:alpha val="61000"/>
                      </a:srgbClr>
                    </a:solidFill>
                  </a:tcPr>
                </a:tc>
                <a:tc>
                  <a:txBody>
                    <a:bodyPr/>
                    <a:lstStyle/>
                    <a:p>
                      <a:pPr algn="ctr"/>
                      <a:r>
                        <a:rPr lang="en-US" sz="1900" b="1" smtClean="0">
                          <a:latin typeface="Bodoni MT" pitchFamily="18" charset="0"/>
                        </a:rPr>
                        <a:t>9346556610</a:t>
                      </a:r>
                      <a:endParaRPr lang="en-US" sz="1900" b="1" dirty="0">
                        <a:latin typeface="Bodoni MT" pitchFamily="18" charset="0"/>
                      </a:endParaRPr>
                    </a:p>
                  </a:txBody>
                  <a:tcPr>
                    <a:solidFill>
                      <a:srgbClr val="00B050">
                        <a:alpha val="61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800" b="1" smtClean="0">
                          <a:latin typeface="Bodoni MT" pitchFamily="18" charset="0"/>
                        </a:rPr>
                        <a:t>Sandeep Garg</a:t>
                      </a:r>
                      <a:endParaRPr lang="en-US" sz="1800" b="1" dirty="0" smtClean="0">
                        <a:latin typeface="Bodoni MT" pitchFamily="18" charset="0"/>
                      </a:endParaRPr>
                    </a:p>
                  </a:txBody>
                  <a:tcPr>
                    <a:solidFill>
                      <a:srgbClr val="00B050">
                        <a:alpha val="61000"/>
                      </a:srgbClr>
                    </a:solidFill>
                  </a:tcPr>
                </a:tc>
              </a:tr>
              <a:tr h="379993">
                <a:tc>
                  <a:txBody>
                    <a:bodyPr/>
                    <a:lstStyle/>
                    <a:p>
                      <a:r>
                        <a:rPr lang="en-US" sz="2000" b="1" smtClean="0">
                          <a:latin typeface="Bodoni MT" pitchFamily="18" charset="0"/>
                        </a:rPr>
                        <a:t>Dr.</a:t>
                      </a:r>
                      <a:r>
                        <a:rPr lang="en-US" sz="2000" b="1" baseline="0" smtClean="0">
                          <a:latin typeface="Bodoni MT" pitchFamily="18" charset="0"/>
                        </a:rPr>
                        <a:t> G.K. Beatress</a:t>
                      </a:r>
                      <a:endParaRPr lang="en-US" sz="2000" b="1" dirty="0">
                        <a:latin typeface="Bodoni MT" pitchFamily="18" charset="0"/>
                      </a:endParaRPr>
                    </a:p>
                  </a:txBody>
                  <a:tcPr>
                    <a:solidFill>
                      <a:srgbClr val="00B050">
                        <a:alpha val="61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kern="1200" smtClean="0">
                          <a:solidFill>
                            <a:schemeClr val="tx1"/>
                          </a:solidFill>
                          <a:latin typeface="Bodoni MT" pitchFamily="18" charset="0"/>
                          <a:ea typeface="+mn-ea"/>
                          <a:cs typeface="+mn-cs"/>
                        </a:rPr>
                        <a:t>Psychology</a:t>
                      </a:r>
                      <a:endParaRPr lang="en-US" sz="2000" b="1" kern="1200" dirty="0" smtClean="0">
                        <a:solidFill>
                          <a:schemeClr val="tx1"/>
                        </a:solidFill>
                        <a:latin typeface="Bodoni MT" pitchFamily="18" charset="0"/>
                        <a:ea typeface="+mn-ea"/>
                        <a:cs typeface="+mn-cs"/>
                      </a:endParaRPr>
                    </a:p>
                  </a:txBody>
                  <a:tcPr>
                    <a:solidFill>
                      <a:srgbClr val="00B050">
                        <a:alpha val="61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smtClean="0">
                          <a:latin typeface="Bodoni MT" pitchFamily="18" charset="0"/>
                        </a:rPr>
                        <a:t>9849466477</a:t>
                      </a:r>
                      <a:endParaRPr lang="en-US" sz="2000" b="1" dirty="0" smtClean="0">
                        <a:latin typeface="Bodoni MT" pitchFamily="18" charset="0"/>
                      </a:endParaRPr>
                    </a:p>
                  </a:txBody>
                  <a:tcPr>
                    <a:solidFill>
                      <a:srgbClr val="00B050">
                        <a:alpha val="61000"/>
                      </a:srgbClr>
                    </a:solidFill>
                  </a:tcPr>
                </a:tc>
                <a:tc>
                  <a:txBody>
                    <a:bodyPr/>
                    <a:lstStyle/>
                    <a:p>
                      <a:pPr algn="ctr"/>
                      <a:r>
                        <a:rPr lang="en-US" sz="2000" b="1" dirty="0" smtClean="0">
                          <a:latin typeface="Bodoni MT" pitchFamily="18" charset="0"/>
                        </a:rPr>
                        <a:t>-</a:t>
                      </a:r>
                      <a:endParaRPr lang="en-US" sz="2000" b="1" dirty="0">
                        <a:latin typeface="Bodoni MT" pitchFamily="18" charset="0"/>
                      </a:endParaRPr>
                    </a:p>
                  </a:txBody>
                  <a:tcPr>
                    <a:solidFill>
                      <a:srgbClr val="00B050">
                        <a:alpha val="61000"/>
                      </a:srgbClr>
                    </a:solidFill>
                  </a:tcPr>
                </a:tc>
              </a:tr>
            </a:tbl>
          </a:graphicData>
        </a:graphic>
      </p:graphicFrame>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228600" y="152400"/>
            <a:ext cx="8686800" cy="830997"/>
          </a:xfrm>
          <a:prstGeom prst="rect">
            <a:avLst/>
          </a:prstGeom>
          <a:solidFill>
            <a:schemeClr val="tx2">
              <a:lumMod val="10000"/>
            </a:schemeClr>
          </a:solidFill>
        </p:spPr>
        <p:txBody>
          <a:bodyPr wrap="square" rtlCol="0">
            <a:spAutoFit/>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INTRODUCTION OF  SUBJECT  TEACHERS</a:t>
            </a:r>
            <a:endParaRPr lang="en-US" sz="2400" b="1" u="sng" dirty="0">
              <a:ln w="11430"/>
              <a:solidFill>
                <a:srgbClr val="FFFF00"/>
              </a:solidFill>
              <a:effectLst>
                <a:outerShdw blurRad="50800" dist="39000" dir="5460000" algn="tl">
                  <a:srgbClr val="000000">
                    <a:alpha val="38000"/>
                  </a:srgbClr>
                </a:outerShdw>
              </a:effectLst>
              <a:latin typeface="+mj-lt"/>
              <a:cs typeface="AkrutiBngArvindUnicode" pitchFamily="2" charset="0"/>
            </a:endParaRPr>
          </a:p>
          <a:p>
            <a:pPr algn="ctr"/>
            <a:r>
              <a:rPr lang="en-US" sz="2400" b="1" u="sng" dirty="0">
                <a:ln w="11430"/>
                <a:solidFill>
                  <a:srgbClr val="FFFF00"/>
                </a:solidFill>
                <a:effectLst>
                  <a:outerShdw blurRad="50800" dist="39000" dir="5460000" algn="tl">
                    <a:srgbClr val="000000">
                      <a:alpha val="38000"/>
                    </a:srgbClr>
                  </a:outerShdw>
                </a:effectLst>
                <a:latin typeface="+mj-lt"/>
                <a:cs typeface="AkrutiBngArvindUnicode" pitchFamily="2" charset="0"/>
              </a:rPr>
              <a:t>(Commerce  Stream</a:t>
            </a:r>
            <a:r>
              <a:rPr lang="en-US" sz="2400" b="1" u="sng" dirty="0" smtClean="0">
                <a:ln w="11430"/>
                <a:solidFill>
                  <a:srgbClr val="FFFF00"/>
                </a:solidFill>
                <a:effectLst>
                  <a:outerShdw blurRad="50800" dist="39000" dir="5460000" algn="tl">
                    <a:srgbClr val="000000">
                      <a:alpha val="38000"/>
                    </a:srgbClr>
                  </a:outerShdw>
                </a:effectLst>
                <a:latin typeface="+mj-lt"/>
                <a:cs typeface="AkrutiBngArvindUnicode" pitchFamily="2" charset="0"/>
              </a:rPr>
              <a:t>)</a:t>
            </a:r>
            <a:endParaRPr lang="en-US" sz="2000" u="sng"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xmlns="" val="1601128138"/>
              </p:ext>
            </p:extLst>
          </p:nvPr>
        </p:nvGraphicFramePr>
        <p:xfrm>
          <a:off x="214281" y="1228045"/>
          <a:ext cx="8715437" cy="5415664"/>
        </p:xfrm>
        <a:graphic>
          <a:graphicData uri="http://schemas.openxmlformats.org/drawingml/2006/table">
            <a:tbl>
              <a:tblPr firstRow="1" bandRow="1">
                <a:tableStyleId>{5940675A-B579-460E-94D1-54222C63F5DA}</a:tableStyleId>
              </a:tblPr>
              <a:tblGrid>
                <a:gridCol w="2500331"/>
                <a:gridCol w="1928826"/>
                <a:gridCol w="1785950"/>
                <a:gridCol w="2500330"/>
              </a:tblGrid>
              <a:tr h="824648">
                <a:tc>
                  <a:txBody>
                    <a:bodyPr/>
                    <a:lstStyle/>
                    <a:p>
                      <a:r>
                        <a:rPr lang="en-US" sz="2000" b="1" dirty="0" smtClean="0">
                          <a:latin typeface="Bodoni MT" pitchFamily="18" charset="0"/>
                        </a:rPr>
                        <a:t>Name of the Teacher</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Subject</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Bodoni MT" pitchFamily="18" charset="0"/>
                        </a:rPr>
                        <a:t>Mobile</a:t>
                      </a:r>
                      <a:r>
                        <a:rPr lang="en-US" sz="2000" b="1" baseline="0" dirty="0" smtClean="0">
                          <a:effectLst>
                            <a:outerShdw blurRad="38100" dist="38100" dir="2700000" algn="tl">
                              <a:srgbClr val="000000">
                                <a:alpha val="43137"/>
                              </a:srgbClr>
                            </a:outerShdw>
                          </a:effectLst>
                          <a:latin typeface="Bodoni MT" pitchFamily="18" charset="0"/>
                        </a:rPr>
                        <a:t> No.</a:t>
                      </a:r>
                      <a:endParaRPr lang="en-US" sz="2000" b="1" dirty="0" smtClean="0">
                        <a:effectLst>
                          <a:outerShdw blurRad="38100" dist="38100" dir="2700000" algn="tl">
                            <a:srgbClr val="000000">
                              <a:alpha val="43137"/>
                            </a:srgbClr>
                          </a:outerShdw>
                        </a:effectLst>
                        <a:latin typeface="Bodoni MT" pitchFamily="18" charset="0"/>
                      </a:endParaRPr>
                    </a:p>
                    <a:p>
                      <a:pPr algn="ct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Suggested Refreshers</a:t>
                      </a:r>
                      <a:endParaRPr lang="en-US" sz="2000" b="1" dirty="0">
                        <a:latin typeface="Bodoni MT" pitchFamily="18" charset="0"/>
                      </a:endParaRPr>
                    </a:p>
                  </a:txBody>
                  <a:tcPr>
                    <a:solidFill>
                      <a:srgbClr val="00B050">
                        <a:alpha val="82000"/>
                      </a:srgbClr>
                    </a:solidFill>
                  </a:tcPr>
                </a:tc>
              </a:tr>
              <a:tr h="537900">
                <a:tc>
                  <a:txBody>
                    <a:bodyPr/>
                    <a:lstStyle/>
                    <a:p>
                      <a:pPr algn="l"/>
                      <a:r>
                        <a:rPr lang="en-US" sz="2000" b="1" dirty="0" smtClean="0">
                          <a:latin typeface="Bodoni MT" pitchFamily="18" charset="0"/>
                        </a:rPr>
                        <a:t>Mrs.</a:t>
                      </a:r>
                      <a:r>
                        <a:rPr lang="en-US" sz="2000" b="1" baseline="0" dirty="0" smtClean="0">
                          <a:latin typeface="Bodoni MT" pitchFamily="18" charset="0"/>
                        </a:rPr>
                        <a:t> Y. Sailaja</a:t>
                      </a:r>
                      <a:endParaRPr lang="en-US" sz="2000" b="1" dirty="0">
                        <a:latin typeface="Bodoni MT" pitchFamily="18" charset="0"/>
                      </a:endParaRPr>
                    </a:p>
                  </a:txBody>
                  <a:tcPr>
                    <a:solidFill>
                      <a:srgbClr val="00B050">
                        <a:alpha val="82000"/>
                      </a:srgbClr>
                    </a:solidFill>
                  </a:tcPr>
                </a:tc>
                <a:tc>
                  <a:txBody>
                    <a:bodyPr/>
                    <a:lstStyle/>
                    <a:p>
                      <a:pPr algn="l"/>
                      <a:r>
                        <a:rPr lang="en-US" sz="2000" b="1" dirty="0" smtClean="0">
                          <a:latin typeface="Bodoni MT" pitchFamily="18" charset="0"/>
                        </a:rPr>
                        <a:t>English</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Bodoni MT" pitchFamily="18" charset="0"/>
                        </a:rPr>
                        <a:t>9966175192</a:t>
                      </a:r>
                    </a:p>
                  </a:txBody>
                  <a:tcPr>
                    <a:solidFill>
                      <a:srgbClr val="00B050">
                        <a:alpha val="82000"/>
                      </a:srgbClr>
                    </a:solidFill>
                  </a:tcPr>
                </a:tc>
                <a:tc>
                  <a:txBody>
                    <a:bodyPr/>
                    <a:lstStyle/>
                    <a:p>
                      <a:pPr algn="ctr"/>
                      <a:r>
                        <a:rPr lang="en-US"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r h="1120298">
                <a:tc>
                  <a:txBody>
                    <a:bodyPr/>
                    <a:lstStyle/>
                    <a:p>
                      <a:pPr algn="l"/>
                      <a:r>
                        <a:rPr lang="en-US" sz="2000" b="1" dirty="0" smtClean="0">
                          <a:latin typeface="Bodoni MT" pitchFamily="18" charset="0"/>
                        </a:rPr>
                        <a:t>Ms.</a:t>
                      </a:r>
                      <a:r>
                        <a:rPr lang="en-US" sz="2000" b="1" baseline="0" dirty="0" smtClean="0">
                          <a:latin typeface="Bodoni MT" pitchFamily="18" charset="0"/>
                        </a:rPr>
                        <a:t> </a:t>
                      </a:r>
                      <a:r>
                        <a:rPr lang="en-US" sz="2000" b="1" baseline="0" dirty="0" err="1" smtClean="0">
                          <a:latin typeface="Bodoni MT" pitchFamily="18" charset="0"/>
                        </a:rPr>
                        <a:t>Renuka</a:t>
                      </a:r>
                      <a:r>
                        <a:rPr lang="en-US" sz="2000" b="1" baseline="0" dirty="0" smtClean="0">
                          <a:latin typeface="Bodoni MT" pitchFamily="18" charset="0"/>
                        </a:rPr>
                        <a:t> </a:t>
                      </a:r>
                      <a:r>
                        <a:rPr lang="en-US" sz="2000" b="1" baseline="0" dirty="0" err="1" smtClean="0">
                          <a:latin typeface="Bodoni MT" pitchFamily="18" charset="0"/>
                        </a:rPr>
                        <a:t>Tomar</a:t>
                      </a:r>
                      <a:endParaRPr lang="en-US" sz="2000" b="1" dirty="0">
                        <a:latin typeface="Bodoni MT" pitchFamily="18" charset="0"/>
                      </a:endParaRPr>
                    </a:p>
                  </a:txBody>
                  <a:tcPr>
                    <a:solidFill>
                      <a:srgbClr val="00B050">
                        <a:alpha val="82000"/>
                      </a:srgbClr>
                    </a:solidFill>
                  </a:tcPr>
                </a:tc>
                <a:tc>
                  <a:txBody>
                    <a:bodyPr/>
                    <a:lstStyle/>
                    <a:p>
                      <a:pPr algn="l"/>
                      <a:r>
                        <a:rPr lang="en-US" sz="2000" b="1" dirty="0" smtClean="0">
                          <a:latin typeface="Bodoni MT" pitchFamily="18" charset="0"/>
                        </a:rPr>
                        <a:t>Accountancy &amp; Business Studies</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8500359858</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Comprehensive</a:t>
                      </a:r>
                      <a:r>
                        <a:rPr lang="en-US" sz="2000" b="1" dirty="0" smtClean="0">
                          <a:latin typeface="Bodoni MT" pitchFamily="18" charset="0"/>
                        </a:rPr>
                        <a:t>,</a:t>
                      </a:r>
                    </a:p>
                    <a:p>
                      <a:pPr algn="ctr"/>
                      <a:r>
                        <a:rPr lang="en-US" sz="2000" b="1" dirty="0" smtClean="0">
                          <a:latin typeface="Bodoni MT" pitchFamily="18" charset="0"/>
                        </a:rPr>
                        <a:t> </a:t>
                      </a:r>
                      <a:r>
                        <a:rPr lang="en-US" sz="2000" b="1" dirty="0" smtClean="0">
                          <a:latin typeface="Bodoni MT" pitchFamily="18" charset="0"/>
                        </a:rPr>
                        <a:t>TS </a:t>
                      </a:r>
                      <a:r>
                        <a:rPr lang="en-US" sz="2000" b="1" dirty="0" err="1" smtClean="0">
                          <a:latin typeface="Bodoni MT" pitchFamily="18" charset="0"/>
                        </a:rPr>
                        <a:t>Grewal</a:t>
                      </a:r>
                      <a:endParaRPr lang="en-US" sz="2000" b="1" dirty="0" smtClean="0">
                        <a:latin typeface="Bodoni MT" pitchFamily="18" charset="0"/>
                      </a:endParaRPr>
                    </a:p>
                    <a:p>
                      <a:pPr algn="ctr"/>
                      <a:r>
                        <a:rPr lang="en-US" sz="2000" b="1" dirty="0" err="1" smtClean="0">
                          <a:latin typeface="Bodoni MT" pitchFamily="18" charset="0"/>
                        </a:rPr>
                        <a:t>Poonam</a:t>
                      </a:r>
                      <a:r>
                        <a:rPr lang="en-US" sz="2000" b="1" baseline="0" dirty="0" smtClean="0">
                          <a:latin typeface="Bodoni MT" pitchFamily="18" charset="0"/>
                        </a:rPr>
                        <a:t> Gandhi</a:t>
                      </a:r>
                      <a:endParaRPr lang="en-US" sz="2000" b="1" dirty="0">
                        <a:latin typeface="Bodoni MT" pitchFamily="18" charset="0"/>
                      </a:endParaRPr>
                    </a:p>
                  </a:txBody>
                  <a:tcPr>
                    <a:solidFill>
                      <a:srgbClr val="00B050">
                        <a:alpha val="82000"/>
                      </a:srgbClr>
                    </a:solidFill>
                  </a:tcPr>
                </a:tc>
              </a:tr>
              <a:tr h="681145">
                <a:tc>
                  <a:txBody>
                    <a:bodyPr/>
                    <a:lstStyle/>
                    <a:p>
                      <a:pPr algn="l"/>
                      <a:r>
                        <a:rPr lang="en-US" sz="2000" b="1" dirty="0" smtClean="0">
                          <a:latin typeface="Bodoni MT" pitchFamily="18" charset="0"/>
                        </a:rPr>
                        <a:t>Mrs. </a:t>
                      </a:r>
                      <a:r>
                        <a:rPr lang="en-US" sz="2000" b="1" dirty="0" err="1" smtClean="0">
                          <a:latin typeface="Bodoni MT" pitchFamily="18" charset="0"/>
                        </a:rPr>
                        <a:t>Ragini</a:t>
                      </a:r>
                      <a:r>
                        <a:rPr lang="en-US" sz="2000" b="1" dirty="0" smtClean="0">
                          <a:latin typeface="Bodoni MT" pitchFamily="18" charset="0"/>
                        </a:rPr>
                        <a:t> </a:t>
                      </a:r>
                      <a:r>
                        <a:rPr lang="en-US" sz="2000" b="1" dirty="0" err="1" smtClean="0">
                          <a:latin typeface="Bodoni MT" pitchFamily="18" charset="0"/>
                        </a:rPr>
                        <a:t>Mishra</a:t>
                      </a:r>
                      <a:endParaRPr lang="en-US" sz="2000" b="1" dirty="0">
                        <a:latin typeface="Bodoni MT" pitchFamily="18" charset="0"/>
                      </a:endParaRPr>
                    </a:p>
                  </a:txBody>
                  <a:tcPr>
                    <a:solidFill>
                      <a:srgbClr val="00B050">
                        <a:alpha val="82000"/>
                      </a:srgbClr>
                    </a:solidFill>
                  </a:tcPr>
                </a:tc>
                <a:tc>
                  <a:txBody>
                    <a:bodyPr/>
                    <a:lstStyle/>
                    <a:p>
                      <a:pPr algn="l"/>
                      <a:r>
                        <a:rPr lang="en-US" sz="2000" b="1" dirty="0" smtClean="0">
                          <a:latin typeface="Bodoni MT" pitchFamily="18" charset="0"/>
                        </a:rPr>
                        <a:t>Economics</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latin typeface="Bodoni MT" pitchFamily="18" charset="0"/>
                        </a:rPr>
                        <a:t>9346556610</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err="1" smtClean="0">
                          <a:latin typeface="Bodoni MT" pitchFamily="18" charset="0"/>
                        </a:rPr>
                        <a:t>Sandeep</a:t>
                      </a:r>
                      <a:r>
                        <a:rPr lang="en-US" sz="2000" b="1" dirty="0" smtClean="0">
                          <a:latin typeface="Bodoni MT" pitchFamily="18" charset="0"/>
                        </a:rPr>
                        <a:t> </a:t>
                      </a:r>
                      <a:r>
                        <a:rPr lang="en-US" sz="2000" b="1" dirty="0" err="1" smtClean="0">
                          <a:latin typeface="Bodoni MT" pitchFamily="18" charset="0"/>
                        </a:rPr>
                        <a:t>Garg</a:t>
                      </a:r>
                      <a:endParaRPr lang="en-US" sz="2000" b="1" dirty="0" smtClean="0">
                        <a:latin typeface="Bodoni MT" pitchFamily="18" charset="0"/>
                      </a:endParaRPr>
                    </a:p>
                  </a:txBody>
                  <a:tcPr>
                    <a:solidFill>
                      <a:srgbClr val="00B050">
                        <a:alpha val="82000"/>
                      </a:srgbClr>
                    </a:solidFill>
                  </a:tcPr>
                </a:tc>
              </a:tr>
              <a:tr h="512913">
                <a:tc>
                  <a:txBody>
                    <a:bodyPr/>
                    <a:lstStyle/>
                    <a:p>
                      <a:pPr algn="l"/>
                      <a:r>
                        <a:rPr lang="en-US" sz="2000" b="1" dirty="0" smtClean="0">
                          <a:latin typeface="Bodoni MT" pitchFamily="18" charset="0"/>
                        </a:rPr>
                        <a:t>Mr. </a:t>
                      </a:r>
                      <a:r>
                        <a:rPr lang="en-US" sz="2000" b="1" dirty="0" err="1" smtClean="0">
                          <a:latin typeface="Bodoni MT" pitchFamily="18" charset="0"/>
                        </a:rPr>
                        <a:t>Mukesh</a:t>
                      </a:r>
                      <a:r>
                        <a:rPr lang="en-US" sz="2000" b="1" dirty="0" smtClean="0">
                          <a:latin typeface="Bodoni MT" pitchFamily="18" charset="0"/>
                        </a:rPr>
                        <a:t> </a:t>
                      </a:r>
                      <a:r>
                        <a:rPr lang="en-US" sz="2000" b="1" dirty="0" err="1" smtClean="0">
                          <a:latin typeface="Bodoni MT" pitchFamily="18" charset="0"/>
                        </a:rPr>
                        <a:t>Bohra</a:t>
                      </a:r>
                      <a:endParaRPr lang="en-US" sz="2000" b="1" dirty="0">
                        <a:latin typeface="Bodoni MT" pitchFamily="18" charset="0"/>
                      </a:endParaRPr>
                    </a:p>
                  </a:txBody>
                  <a:tcPr>
                    <a:solidFill>
                      <a:srgbClr val="00B050">
                        <a:alpha val="82000"/>
                      </a:srgbClr>
                    </a:solidFill>
                  </a:tcPr>
                </a:tc>
                <a:tc>
                  <a:txBody>
                    <a:bodyPr/>
                    <a:lstStyle/>
                    <a:p>
                      <a:pPr algn="l"/>
                      <a:r>
                        <a:rPr lang="en-US" sz="2000" b="1" dirty="0" smtClean="0">
                          <a:latin typeface="Bodoni MT" pitchFamily="18" charset="0"/>
                        </a:rPr>
                        <a:t>I.P.</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9989154240</a:t>
                      </a:r>
                      <a:endParaRPr lang="en-US" sz="2000" b="1" dirty="0">
                        <a:latin typeface="Bodoni MT" pitchFamily="18" charset="0"/>
                      </a:endParaRPr>
                    </a:p>
                  </a:txBody>
                  <a:tcPr>
                    <a:solidFill>
                      <a:srgbClr val="00B050">
                        <a:alpha val="82000"/>
                      </a:srgbClr>
                    </a:solidFill>
                  </a:tcPr>
                </a:tc>
                <a:tc>
                  <a:txBody>
                    <a:bodyPr/>
                    <a:lstStyle/>
                    <a:p>
                      <a:pPr algn="ctr"/>
                      <a:r>
                        <a:rPr lang="en-US" sz="2000" b="1" dirty="0" err="1" smtClean="0">
                          <a:latin typeface="Bodoni MT" pitchFamily="18" charset="0"/>
                        </a:rPr>
                        <a:t>Arihant</a:t>
                      </a:r>
                      <a:endParaRPr lang="en-US" sz="2000" b="1" dirty="0">
                        <a:latin typeface="Bodoni MT" pitchFamily="18" charset="0"/>
                      </a:endParaRPr>
                    </a:p>
                  </a:txBody>
                  <a:tcPr>
                    <a:solidFill>
                      <a:srgbClr val="00B050">
                        <a:alpha val="82000"/>
                      </a:srgbClr>
                    </a:solidFill>
                  </a:tcPr>
                </a:tc>
              </a:tr>
              <a:tr h="645291">
                <a:tc>
                  <a:txBody>
                    <a:bodyPr/>
                    <a:lstStyle/>
                    <a:p>
                      <a:r>
                        <a:rPr lang="en-US" sz="1900" b="1" dirty="0" smtClean="0">
                          <a:effectLst>
                            <a:outerShdw blurRad="38100" dist="38100" dir="2700000" algn="tl">
                              <a:srgbClr val="000000">
                                <a:alpha val="43137"/>
                              </a:srgbClr>
                            </a:outerShdw>
                          </a:effectLst>
                          <a:latin typeface="Bodoni MT" pitchFamily="18" charset="0"/>
                        </a:rPr>
                        <a:t>Mr. V R Prasad</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1" dirty="0" smtClean="0">
                          <a:effectLst>
                            <a:outerShdw blurRad="38100" dist="38100" dir="2700000" algn="tl">
                              <a:srgbClr val="000000">
                                <a:alpha val="43137"/>
                              </a:srgbClr>
                            </a:outerShdw>
                          </a:effectLst>
                          <a:latin typeface="Bodoni MT" pitchFamily="18" charset="0"/>
                        </a:rPr>
                        <a:t>Physical </a:t>
                      </a:r>
                      <a:r>
                        <a:rPr lang="en-US" sz="1900" b="1" dirty="0" err="1" smtClean="0">
                          <a:effectLst>
                            <a:outerShdw blurRad="38100" dist="38100" dir="2700000" algn="tl">
                              <a:srgbClr val="000000">
                                <a:alpha val="43137"/>
                              </a:srgbClr>
                            </a:outerShdw>
                          </a:effectLst>
                          <a:latin typeface="Bodoni MT" pitchFamily="18" charset="0"/>
                        </a:rPr>
                        <a:t>Edu</a:t>
                      </a:r>
                      <a:r>
                        <a:rPr lang="en-US" sz="1900" b="1" dirty="0" smtClean="0">
                          <a:effectLst>
                            <a:outerShdw blurRad="38100" dist="38100" dir="2700000" algn="tl">
                              <a:srgbClr val="000000">
                                <a:alpha val="43137"/>
                              </a:srgbClr>
                            </a:outerShdw>
                          </a:effectLst>
                          <a:latin typeface="Bodoni MT" pitchFamily="18" charset="0"/>
                        </a:rPr>
                        <a:t>.</a:t>
                      </a:r>
                      <a:endParaRPr lang="en-US" sz="1900" b="1" dirty="0">
                        <a:effectLst>
                          <a:outerShdw blurRad="38100" dist="38100" dir="2700000" algn="tl">
                            <a:srgbClr val="000000">
                              <a:alpha val="43137"/>
                            </a:srgbClr>
                          </a:outerShdw>
                        </a:effectLst>
                        <a:latin typeface="Bodoni MT" pitchFamily="18" charset="0"/>
                      </a:endParaRPr>
                    </a:p>
                  </a:txBody>
                  <a:tcPr>
                    <a:solidFill>
                      <a:srgbClr val="00B050">
                        <a:alpha val="82000"/>
                      </a:srgbClr>
                    </a:solidFill>
                  </a:tcPr>
                </a:tc>
                <a:tc>
                  <a:txBody>
                    <a:bodyPr/>
                    <a:lstStyle/>
                    <a:p>
                      <a:pPr algn="ctr"/>
                      <a:r>
                        <a:rPr lang="en-US" sz="1900" b="1" kern="1200" dirty="0" smtClean="0">
                          <a:solidFill>
                            <a:schemeClr val="tx1"/>
                          </a:solidFill>
                          <a:effectLst>
                            <a:outerShdw blurRad="38100" dist="38100" dir="2700000" algn="tl">
                              <a:srgbClr val="000000">
                                <a:alpha val="43137"/>
                              </a:srgbClr>
                            </a:outerShdw>
                          </a:effectLst>
                          <a:latin typeface="Bodoni MT" pitchFamily="18" charset="0"/>
                          <a:ea typeface="+mn-ea"/>
                          <a:cs typeface="+mn-cs"/>
                        </a:rPr>
                        <a:t> 9000089036</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82000"/>
                      </a:srgbClr>
                    </a:solidFill>
                  </a:tcPr>
                </a:tc>
                <a:tc>
                  <a:txBody>
                    <a:bodyPr/>
                    <a:lstStyle/>
                    <a:p>
                      <a:pPr algn="ctr"/>
                      <a:r>
                        <a:rPr lang="en-US" sz="1900" b="1" kern="1200" dirty="0" smtClean="0">
                          <a:solidFill>
                            <a:schemeClr val="tx1"/>
                          </a:solidFill>
                          <a:effectLst>
                            <a:outerShdw blurRad="38100" dist="38100" dir="2700000" algn="tl">
                              <a:srgbClr val="000000">
                                <a:alpha val="43137"/>
                              </a:srgbClr>
                            </a:outerShdw>
                          </a:effectLst>
                          <a:latin typeface="Bodoni MT" pitchFamily="18" charset="0"/>
                          <a:ea typeface="+mn-ea"/>
                          <a:cs typeface="+mn-cs"/>
                        </a:rPr>
                        <a:t>Evergreen</a:t>
                      </a:r>
                      <a:endParaRPr lang="en-US" sz="1900" b="1" kern="1200" dirty="0">
                        <a:solidFill>
                          <a:schemeClr val="tx1"/>
                        </a:solidFill>
                        <a:effectLst>
                          <a:outerShdw blurRad="38100" dist="38100" dir="2700000" algn="tl">
                            <a:srgbClr val="000000">
                              <a:alpha val="43137"/>
                            </a:srgbClr>
                          </a:outerShdw>
                        </a:effectLst>
                        <a:latin typeface="Bodoni MT" pitchFamily="18" charset="0"/>
                        <a:ea typeface="+mn-ea"/>
                        <a:cs typeface="+mn-cs"/>
                      </a:endParaRPr>
                    </a:p>
                  </a:txBody>
                  <a:tcPr>
                    <a:solidFill>
                      <a:srgbClr val="00B050">
                        <a:alpha val="82000"/>
                      </a:srgbClr>
                    </a:solidFill>
                  </a:tcPr>
                </a:tc>
              </a:tr>
              <a:tr h="627363">
                <a:tc>
                  <a:txBody>
                    <a:bodyPr/>
                    <a:lstStyle/>
                    <a:p>
                      <a:r>
                        <a:rPr lang="en-US" sz="2000" b="1" kern="1200" baseline="0" dirty="0" smtClean="0">
                          <a:solidFill>
                            <a:schemeClr val="tx1"/>
                          </a:solidFill>
                          <a:latin typeface="Bodoni MT" pitchFamily="18" charset="0"/>
                          <a:ea typeface="+mn-ea"/>
                          <a:cs typeface="+mn-cs"/>
                        </a:rPr>
                        <a:t>Mr. T. </a:t>
                      </a:r>
                      <a:r>
                        <a:rPr lang="en-US" sz="2000" b="1" kern="1200" baseline="0" dirty="0" err="1" smtClean="0">
                          <a:solidFill>
                            <a:schemeClr val="tx1"/>
                          </a:solidFill>
                          <a:latin typeface="Bodoni MT" pitchFamily="18" charset="0"/>
                          <a:ea typeface="+mn-ea"/>
                          <a:cs typeface="+mn-cs"/>
                        </a:rPr>
                        <a:t>Satyaprasad</a:t>
                      </a:r>
                      <a:r>
                        <a:rPr lang="en-US" sz="2000" b="1" kern="1200" baseline="0" dirty="0" smtClean="0">
                          <a:solidFill>
                            <a:schemeClr val="tx1"/>
                          </a:solidFill>
                          <a:latin typeface="Bodoni MT" pitchFamily="18" charset="0"/>
                          <a:ea typeface="+mn-ea"/>
                          <a:cs typeface="+mn-cs"/>
                        </a:rPr>
                        <a:t> </a:t>
                      </a:r>
                      <a:endParaRPr lang="en-US" sz="2000" b="1" dirty="0">
                        <a:latin typeface="Bodoni MT" pitchFamily="18" charset="0"/>
                      </a:endParaRPr>
                    </a:p>
                  </a:txBody>
                  <a:tcPr>
                    <a:solidFill>
                      <a:srgbClr val="00B050">
                        <a:alpha val="82000"/>
                      </a:srgbClr>
                    </a:solidFill>
                  </a:tcPr>
                </a:tc>
                <a:tc>
                  <a:txBody>
                    <a:bodyPr/>
                    <a:lstStyle/>
                    <a:p>
                      <a:r>
                        <a:rPr lang="en-US" sz="2000" b="1" dirty="0" smtClean="0">
                          <a:latin typeface="Bodoni MT" pitchFamily="18" charset="0"/>
                        </a:rPr>
                        <a:t>Mathematics</a:t>
                      </a:r>
                      <a:endParaRPr lang="en-US" sz="2000" b="1" dirty="0">
                        <a:latin typeface="Bodoni MT" pitchFamily="18" charset="0"/>
                      </a:endParaRPr>
                    </a:p>
                  </a:txBody>
                  <a:tcPr>
                    <a:solidFill>
                      <a:srgbClr val="00B050">
                        <a:alpha val="82000"/>
                      </a:srgb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Bodoni MT" pitchFamily="18" charset="0"/>
                        </a:rPr>
                        <a:t>9000683197</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R.D. Sharma</a:t>
                      </a:r>
                      <a:endParaRPr lang="en-US" sz="2000" b="1" dirty="0">
                        <a:latin typeface="Bodoni MT" pitchFamily="18" charset="0"/>
                      </a:endParaRPr>
                    </a:p>
                  </a:txBody>
                  <a:tcPr>
                    <a:solidFill>
                      <a:srgbClr val="00B050">
                        <a:alpha val="82000"/>
                      </a:srgbClr>
                    </a:solidFill>
                  </a:tcPr>
                </a:tc>
              </a:tr>
              <a:tr h="466106">
                <a:tc>
                  <a:txBody>
                    <a:bodyPr/>
                    <a:lstStyle/>
                    <a:p>
                      <a:r>
                        <a:rPr lang="en-US" sz="2000" b="1" dirty="0" smtClean="0">
                          <a:latin typeface="Bodoni MT" pitchFamily="18" charset="0"/>
                        </a:rPr>
                        <a:t>Dr.</a:t>
                      </a:r>
                      <a:r>
                        <a:rPr lang="en-US" sz="2000" b="1" baseline="0" dirty="0" smtClean="0">
                          <a:latin typeface="Bodoni MT" pitchFamily="18" charset="0"/>
                        </a:rPr>
                        <a:t> G.K. </a:t>
                      </a:r>
                      <a:r>
                        <a:rPr lang="en-US" sz="2000" b="1" baseline="0" dirty="0" err="1" smtClean="0">
                          <a:latin typeface="Bodoni MT" pitchFamily="18" charset="0"/>
                        </a:rPr>
                        <a:t>Beatress</a:t>
                      </a:r>
                      <a:r>
                        <a:rPr lang="en-US" sz="2000" b="1" baseline="0" dirty="0" smtClean="0">
                          <a:latin typeface="Bodoni MT" pitchFamily="18" charset="0"/>
                        </a:rPr>
                        <a:t> </a:t>
                      </a:r>
                      <a:endParaRPr lang="en-US" sz="2000" b="1" dirty="0">
                        <a:latin typeface="Bodoni MT" pitchFamily="18" charset="0"/>
                      </a:endParaRPr>
                    </a:p>
                  </a:txBody>
                  <a:tcPr>
                    <a:solidFill>
                      <a:srgbClr val="00B050">
                        <a:alpha val="8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Bodoni MT" pitchFamily="18" charset="0"/>
                          <a:ea typeface="+mn-ea"/>
                          <a:cs typeface="+mn-cs"/>
                        </a:rPr>
                        <a:t>Psychology</a:t>
                      </a:r>
                    </a:p>
                  </a:txBody>
                  <a:tcPr>
                    <a:solidFill>
                      <a:srgbClr val="00B050">
                        <a:alpha val="82000"/>
                      </a:srgbClr>
                    </a:solidFill>
                  </a:tcPr>
                </a:tc>
                <a:tc>
                  <a:txBody>
                    <a:bodyPr/>
                    <a:lstStyle/>
                    <a:p>
                      <a:pPr algn="ctr"/>
                      <a:r>
                        <a:rPr lang="en-US" sz="2000" b="1" dirty="0" smtClean="0">
                          <a:latin typeface="Bodoni MT" pitchFamily="18" charset="0"/>
                        </a:rPr>
                        <a:t>9849466477</a:t>
                      </a:r>
                      <a:endParaRPr lang="en-US" sz="2000" b="1" dirty="0">
                        <a:latin typeface="Bodoni MT" pitchFamily="18" charset="0"/>
                      </a:endParaRPr>
                    </a:p>
                  </a:txBody>
                  <a:tcPr>
                    <a:solidFill>
                      <a:srgbClr val="00B050">
                        <a:alpha val="82000"/>
                      </a:srgbClr>
                    </a:solidFill>
                  </a:tcPr>
                </a:tc>
                <a:tc>
                  <a:txBody>
                    <a:bodyPr/>
                    <a:lstStyle/>
                    <a:p>
                      <a:pPr algn="ctr"/>
                      <a:r>
                        <a:rPr lang="en-US" sz="2000" b="1" dirty="0" smtClean="0">
                          <a:latin typeface="Bodoni MT" pitchFamily="18" charset="0"/>
                        </a:rPr>
                        <a:t>-</a:t>
                      </a:r>
                      <a:endParaRPr lang="en-US" sz="2000" b="1" dirty="0">
                        <a:latin typeface="Bodoni MT" pitchFamily="18" charset="0"/>
                      </a:endParaRPr>
                    </a:p>
                  </a:txBody>
                  <a:tcPr>
                    <a:solidFill>
                      <a:srgbClr val="00B050">
                        <a:alpha val="82000"/>
                      </a:srgbClr>
                    </a:solidFill>
                  </a:tcPr>
                </a:tc>
              </a:tr>
            </a:tbl>
          </a:graphicData>
        </a:graphic>
      </p:graphicFrame>
    </p:spTree>
  </p:cSld>
  <p:clrMapOvr>
    <a:masterClrMapping/>
  </p:clrMapOvr>
  <p:transition spd="slow">
    <p:pull/>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S010286717">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TS010286717</Template>
  <TotalTime>4499</TotalTime>
  <Words>825</Words>
  <Application>Microsoft Office PowerPoint</Application>
  <PresentationFormat>On-screen Show (4:3)</PresentationFormat>
  <Paragraphs>191</Paragraphs>
  <Slides>18</Slides>
  <Notes>1</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TS010286717</vt:lpstr>
      <vt:lpstr>White with Courier font for code slides</vt:lpstr>
      <vt:lpstr>Metro</vt: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Navy Children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LAPTOP</dc:creator>
  <cp:lastModifiedBy>sr-sec-ladies-1</cp:lastModifiedBy>
  <cp:revision>796</cp:revision>
  <dcterms:created xsi:type="dcterms:W3CDTF">2012-02-23T17:02:05Z</dcterms:created>
  <dcterms:modified xsi:type="dcterms:W3CDTF">2019-03-19T05:47:55Z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