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docProps/custom.xml" ContentType="application/vnd.openxmlformats-officedocument.custom-properties+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2" r:id="rId2"/>
    <p:sldMasterId id="2147483674" r:id="rId3"/>
    <p:sldMasterId id="2147483676" r:id="rId4"/>
    <p:sldMasterId id="2147483689" r:id="rId5"/>
  </p:sldMasterIdLst>
  <p:notesMasterIdLst>
    <p:notesMasterId r:id="rId26"/>
  </p:notesMasterIdLst>
  <p:handoutMasterIdLst>
    <p:handoutMasterId r:id="rId27"/>
  </p:handoutMasterIdLst>
  <p:sldIdLst>
    <p:sldId id="652" r:id="rId6"/>
    <p:sldId id="653" r:id="rId7"/>
    <p:sldId id="684" r:id="rId8"/>
    <p:sldId id="697" r:id="rId9"/>
    <p:sldId id="698" r:id="rId10"/>
    <p:sldId id="654" r:id="rId11"/>
    <p:sldId id="694" r:id="rId12"/>
    <p:sldId id="695" r:id="rId13"/>
    <p:sldId id="696" r:id="rId14"/>
    <p:sldId id="658" r:id="rId15"/>
    <p:sldId id="659" r:id="rId16"/>
    <p:sldId id="669" r:id="rId17"/>
    <p:sldId id="668" r:id="rId18"/>
    <p:sldId id="689" r:id="rId19"/>
    <p:sldId id="674" r:id="rId20"/>
    <p:sldId id="673" r:id="rId21"/>
    <p:sldId id="675" r:id="rId22"/>
    <p:sldId id="676" r:id="rId23"/>
    <p:sldId id="678" r:id="rId24"/>
    <p:sldId id="687" r:id="rId2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CC"/>
    <a:srgbClr val="0000FF"/>
    <a:srgbClr val="25C6FF"/>
    <a:srgbClr val="54D8F2"/>
    <a:srgbClr val="69A6FF"/>
    <a:srgbClr val="0066FF"/>
    <a:srgbClr val="3497AE"/>
    <a:srgbClr val="D7BC5B"/>
    <a:srgbClr val="000000"/>
    <a:srgbClr val="DCC57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2102" autoAdjust="0"/>
    <p:restoredTop sz="97535" autoAdjust="0"/>
  </p:normalViewPr>
  <p:slideViewPr>
    <p:cSldViewPr>
      <p:cViewPr varScale="1">
        <p:scale>
          <a:sx n="67" d="100"/>
          <a:sy n="67" d="100"/>
        </p:scale>
        <p:origin x="-61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776" y="-90"/>
      </p:cViewPr>
      <p:guideLst>
        <p:guide orient="horz" pos="3024"/>
        <p:guide pos="230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slideMaster" Target="slideMasters/slideMaster2.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1.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4.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3.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ncsv-addsvr-2k8\Public%20Folder\Secondary%20Wing\Teachers\MB%20CSIP\2019-20\Orientation%20progs\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32"/>
  <c:chart>
    <c:title>
      <c:tx>
        <c:rich>
          <a:bodyPr/>
          <a:lstStyle/>
          <a:p>
            <a:pPr>
              <a:defRPr lang="en-IN"/>
            </a:pPr>
            <a:r>
              <a:rPr lang="en-US" sz="2160" b="1" i="1" u="sng" strike="noStrike" baseline="0" dirty="0" smtClean="0">
                <a:latin typeface="Arial" pitchFamily="34" charset="0"/>
                <a:cs typeface="Arial" pitchFamily="34" charset="0"/>
              </a:rPr>
              <a:t>CLASS XII (2018-19) – Performance in CBSE Board Examination AISSCE 2019</a:t>
            </a:r>
            <a:endParaRPr lang="en-US" i="1" dirty="0">
              <a:latin typeface="Arial" pitchFamily="34" charset="0"/>
              <a:cs typeface="Arial" pitchFamily="34" charset="0"/>
            </a:endParaRPr>
          </a:p>
        </c:rich>
      </c:tx>
      <c:layout/>
    </c:title>
    <c:plotArea>
      <c:layout/>
      <c:barChart>
        <c:barDir val="col"/>
        <c:grouping val="clustered"/>
        <c:ser>
          <c:idx val="0"/>
          <c:order val="0"/>
          <c:tx>
            <c:strRef>
              <c:f>[data.xlsx]Sheet1!$B$1</c:f>
              <c:strCache>
                <c:ptCount val="1"/>
                <c:pt idx="0">
                  <c:v>No of Students</c:v>
                </c:pt>
              </c:strCache>
            </c:strRef>
          </c:tx>
          <c:spPr>
            <a:solidFill>
              <a:srgbClr val="FFFF00"/>
            </a:solidFill>
          </c:spPr>
          <c:cat>
            <c:strRef>
              <c:f>[data.xlsx]Sheet1!$A$2:$A$7</c:f>
              <c:strCache>
                <c:ptCount val="6"/>
                <c:pt idx="0">
                  <c:v>Above 90%</c:v>
                </c:pt>
                <c:pt idx="1">
                  <c:v>80-90%</c:v>
                </c:pt>
                <c:pt idx="2">
                  <c:v>70-80%</c:v>
                </c:pt>
                <c:pt idx="3">
                  <c:v>60-70%</c:v>
                </c:pt>
                <c:pt idx="4">
                  <c:v>50-60%</c:v>
                </c:pt>
                <c:pt idx="5">
                  <c:v>Below 50%</c:v>
                </c:pt>
              </c:strCache>
            </c:strRef>
          </c:cat>
          <c:val>
            <c:numRef>
              <c:f>[data.xlsx]Sheet1!$B$2:$B$7</c:f>
              <c:numCache>
                <c:formatCode>General</c:formatCode>
                <c:ptCount val="6"/>
                <c:pt idx="0">
                  <c:v>19</c:v>
                </c:pt>
                <c:pt idx="1">
                  <c:v>35</c:v>
                </c:pt>
                <c:pt idx="2">
                  <c:v>29</c:v>
                </c:pt>
                <c:pt idx="3">
                  <c:v>14</c:v>
                </c:pt>
                <c:pt idx="4">
                  <c:v>0</c:v>
                </c:pt>
                <c:pt idx="5">
                  <c:v>0</c:v>
                </c:pt>
              </c:numCache>
            </c:numRef>
          </c:val>
        </c:ser>
        <c:axId val="154754432"/>
        <c:axId val="161723136"/>
      </c:barChart>
      <c:catAx>
        <c:axId val="154754432"/>
        <c:scaling>
          <c:orientation val="minMax"/>
        </c:scaling>
        <c:axPos val="b"/>
        <c:majorTickMark val="none"/>
        <c:tickLblPos val="nextTo"/>
        <c:txPr>
          <a:bodyPr/>
          <a:lstStyle/>
          <a:p>
            <a:pPr>
              <a:defRPr lang="en-IN"/>
            </a:pPr>
            <a:endParaRPr lang="en-US"/>
          </a:p>
        </c:txPr>
        <c:crossAx val="161723136"/>
        <c:crosses val="autoZero"/>
        <c:auto val="1"/>
        <c:lblAlgn val="ctr"/>
        <c:lblOffset val="100"/>
      </c:catAx>
      <c:valAx>
        <c:axId val="161723136"/>
        <c:scaling>
          <c:orientation val="minMax"/>
        </c:scaling>
        <c:axPos val="l"/>
        <c:majorGridlines/>
        <c:title>
          <c:tx>
            <c:rich>
              <a:bodyPr/>
              <a:lstStyle/>
              <a:p>
                <a:pPr>
                  <a:defRPr lang="en-IN"/>
                </a:pPr>
                <a:r>
                  <a:rPr lang="en-US" sz="1400" b="1" i="0" baseline="0" dirty="0" smtClean="0">
                    <a:solidFill>
                      <a:srgbClr val="FFFFCC"/>
                    </a:solidFill>
                  </a:rPr>
                  <a:t> --  NO. OF STUDENTS  --&gt;</a:t>
                </a:r>
                <a:endParaRPr lang="en-US" sz="1400" b="1" i="0" baseline="0" dirty="0">
                  <a:solidFill>
                    <a:srgbClr val="FFFFCC"/>
                  </a:solidFill>
                </a:endParaRPr>
              </a:p>
            </c:rich>
          </c:tx>
          <c:layout>
            <c:manualLayout>
              <c:xMode val="edge"/>
              <c:yMode val="edge"/>
              <c:x val="0.10856269113149852"/>
              <c:y val="0.24910256410256409"/>
            </c:manualLayout>
          </c:layout>
        </c:title>
        <c:numFmt formatCode="General" sourceLinked="1"/>
        <c:majorTickMark val="none"/>
        <c:tickLblPos val="nextTo"/>
        <c:txPr>
          <a:bodyPr/>
          <a:lstStyle/>
          <a:p>
            <a:pPr>
              <a:defRPr lang="en-IN" sz="1400">
                <a:latin typeface="Arial" pitchFamily="34" charset="0"/>
                <a:cs typeface="Arial" pitchFamily="34" charset="0"/>
              </a:defRPr>
            </a:pPr>
            <a:endParaRPr lang="en-US"/>
          </a:p>
        </c:txPr>
        <c:crossAx val="154754432"/>
        <c:crosses val="autoZero"/>
        <c:crossBetween val="between"/>
      </c:valAx>
      <c:dTable>
        <c:showHorzBorder val="1"/>
        <c:showVertBorder val="1"/>
        <c:showOutline val="1"/>
        <c:showKeys val="1"/>
        <c:txPr>
          <a:bodyPr/>
          <a:lstStyle/>
          <a:p>
            <a:pPr rtl="0">
              <a:defRPr lang="en-IN">
                <a:latin typeface="Arial" pitchFamily="34" charset="0"/>
                <a:cs typeface="Arial" pitchFamily="34" charset="0"/>
              </a:defRPr>
            </a:pPr>
            <a:endParaRPr lang="en-US"/>
          </a:p>
        </c:txPr>
      </c:dTable>
    </c:plotArea>
    <c:plotVisOnly val="1"/>
    <c:dispBlanksAs val="gap"/>
  </c:chart>
  <c:txPr>
    <a:bodyPr/>
    <a:lstStyle/>
    <a:p>
      <a:pPr>
        <a:defRPr sz="1800"/>
      </a:pPr>
      <a:endParaRPr lang="en-US"/>
    </a:p>
  </c:txPr>
  <c:externalData r:id="rId1"/>
  <c:userShapes r:id="rId2"/>
</c:chartSpace>
</file>

<file path=ppt/drawings/drawing1.xml><?xml version="1.0" encoding="utf-8"?>
<c:userShapes xmlns:c="http://schemas.openxmlformats.org/drawingml/2006/chart">
  <cdr:relSizeAnchor xmlns:cdr="http://schemas.openxmlformats.org/drawingml/2006/chartDrawing">
    <cdr:from>
      <cdr:x>0.56566</cdr:x>
      <cdr:y>0.8125</cdr:y>
    </cdr:from>
    <cdr:to>
      <cdr:x>0.68687</cdr:x>
      <cdr:y>1</cdr:y>
    </cdr:to>
    <cdr:sp macro="" textlink="">
      <cdr:nvSpPr>
        <cdr:cNvPr id="2" name="TextBox 1"/>
        <cdr:cNvSpPr txBox="1"/>
      </cdr:nvSpPr>
      <cdr:spPr>
        <a:xfrm xmlns:a="http://schemas.openxmlformats.org/drawingml/2006/main">
          <a:off x="4267200" y="4648200"/>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0.56566</cdr:x>
      <cdr:y>0.8125</cdr:y>
    </cdr:from>
    <cdr:to>
      <cdr:x>0.68687</cdr:x>
      <cdr:y>1</cdr:y>
    </cdr:to>
    <cdr:sp macro="" textlink="">
      <cdr:nvSpPr>
        <cdr:cNvPr id="3" name="TextBox 1"/>
        <cdr:cNvSpPr txBox="1"/>
      </cdr:nvSpPr>
      <cdr:spPr>
        <a:xfrm xmlns:a="http://schemas.openxmlformats.org/drawingml/2006/main">
          <a:off x="4267200" y="4648200"/>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0.56566</cdr:x>
      <cdr:y>0.8125</cdr:y>
    </cdr:from>
    <cdr:to>
      <cdr:x>0.68687</cdr:x>
      <cdr:y>1</cdr:y>
    </cdr:to>
    <cdr:sp macro="" textlink="">
      <cdr:nvSpPr>
        <cdr:cNvPr id="4" name="TextBox 1"/>
        <cdr:cNvSpPr txBox="1"/>
      </cdr:nvSpPr>
      <cdr:spPr>
        <a:xfrm xmlns:a="http://schemas.openxmlformats.org/drawingml/2006/main">
          <a:off x="4267200" y="4648200"/>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DC999D8D-0CB5-4042-9131-F924A0812D5F}" type="datetimeFigureOut">
              <a:rPr lang="en-US" smtClean="0"/>
              <a:pPr/>
              <a:t>7/4/2019</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59E2E8B6-C758-4A04-9585-AED4B24B8B06}" type="slidenum">
              <a:rPr lang="en-US" smtClean="0"/>
              <a:pPr/>
              <a:t>‹#›</a:t>
            </a:fld>
            <a:endParaRPr lang="en-US"/>
          </a:p>
        </p:txBody>
      </p:sp>
    </p:spTree>
    <p:extLst>
      <p:ext uri="{BB962C8B-B14F-4D97-AF65-F5344CB8AC3E}">
        <p14:creationId xmlns="" xmlns:p14="http://schemas.microsoft.com/office/powerpoint/2010/main" val="2921277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5CEDCA30-2ED5-41C4-A072-F195EC56C9D7}" type="datetimeFigureOut">
              <a:rPr lang="en-US" smtClean="0"/>
              <a:pPr/>
              <a:t>7/4/2019</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E3E7E218-9473-4E4E-BA13-22C19D998763}" type="slidenum">
              <a:rPr lang="en-US" smtClean="0"/>
              <a:pPr/>
              <a:t>‹#›</a:t>
            </a:fld>
            <a:endParaRPr lang="en-US"/>
          </a:p>
        </p:txBody>
      </p:sp>
    </p:spTree>
    <p:extLst>
      <p:ext uri="{BB962C8B-B14F-4D97-AF65-F5344CB8AC3E}">
        <p14:creationId xmlns="" xmlns:p14="http://schemas.microsoft.com/office/powerpoint/2010/main" val="1403121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8132"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solidFill>
                <a:prstClr val="black"/>
              </a:solidFill>
            </a:endParaRPr>
          </a:p>
        </p:txBody>
      </p:sp>
      <p:sp>
        <p:nvSpPr>
          <p:cNvPr id="48133"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E80BB6F-77FA-4D0B-B506-970883EF2447}" type="datetime8">
              <a:rPr lang="en-US" smtClean="0">
                <a:solidFill>
                  <a:prstClr val="black"/>
                </a:solidFill>
              </a:rPr>
              <a:pPr fontAlgn="base">
                <a:spcBef>
                  <a:spcPct val="0"/>
                </a:spcBef>
                <a:spcAft>
                  <a:spcPct val="0"/>
                </a:spcAft>
                <a:defRPr/>
              </a:pPr>
              <a:t>7/4/2019 1:09 PM</a:t>
            </a:fld>
            <a:endParaRPr lang="en-US" smtClean="0">
              <a:solidFill>
                <a:prstClr val="black"/>
              </a:solidFill>
            </a:endParaRPr>
          </a:p>
        </p:txBody>
      </p:sp>
      <p:sp>
        <p:nvSpPr>
          <p:cNvPr id="48134"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solidFill>
                <a:prstClr val="black"/>
              </a:solidFill>
            </a:endParaRPr>
          </a:p>
        </p:txBody>
      </p:sp>
      <p:sp>
        <p:nvSpPr>
          <p:cNvPr id="48135"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A50BD12-0406-42B6-87CA-85294714F4E2}" type="slidenum">
              <a:rPr lang="en-US" smtClean="0">
                <a:solidFill>
                  <a:prstClr val="black"/>
                </a:solidFill>
              </a:rPr>
              <a:pPr fontAlgn="base">
                <a:spcBef>
                  <a:spcPct val="0"/>
                </a:spcBef>
                <a:spcAft>
                  <a:spcPct val="0"/>
                </a:spcAft>
                <a:defRPr/>
              </a:pPr>
              <a:t>1</a:t>
            </a:fld>
            <a:endParaRPr lang="en-US" smtClean="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2860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 xmlns:p14="http://schemas.microsoft.com/office/powerpoint/2010/main" val="4028193707"/>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extLst>
      <p:ext uri="{BB962C8B-B14F-4D97-AF65-F5344CB8AC3E}">
        <p14:creationId xmlns="" xmlns:p14="http://schemas.microsoft.com/office/powerpoint/2010/main" val="3667326910"/>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1621979353"/>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4190708770"/>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3602225267"/>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408239974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 xmlns:p14="http://schemas.microsoft.com/office/powerpoint/2010/main" val="1554053559"/>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633647486"/>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167569026"/>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1957609825"/>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extLst>
      <p:ext uri="{BB962C8B-B14F-4D97-AF65-F5344CB8AC3E}">
        <p14:creationId xmlns="" xmlns:p14="http://schemas.microsoft.com/office/powerpoint/2010/main" val="2107084335"/>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extLst>
      <p:ext uri="{BB962C8B-B14F-4D97-AF65-F5344CB8AC3E}">
        <p14:creationId xmlns="" xmlns:p14="http://schemas.microsoft.com/office/powerpoint/2010/main" val="620473506"/>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8F6BCBE8-30B0-4476-8762-9236B142003A}" type="datetimeFigureOut">
              <a:rPr lang="en-US" smtClean="0"/>
              <a:pPr/>
              <a:t>7/4/2019</a:t>
            </a:fld>
            <a:endParaRPr lang="en-US" sz="1100" dirty="0">
              <a:solidFill>
                <a:schemeClr val="tx2"/>
              </a:solidFill>
            </a:endParaRPr>
          </a:p>
        </p:txBody>
      </p:sp>
      <p:sp>
        <p:nvSpPr>
          <p:cNvPr id="17" name="Footer Placeholder 16"/>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29" name="Slide Number Placeholder 28"/>
          <p:cNvSpPr>
            <a:spLocks noGrp="1"/>
          </p:cNvSpPr>
          <p:nvPr>
            <p:ph type="sldNum" sz="quarter" idx="12"/>
          </p:nvPr>
        </p:nvSpPr>
        <p:spPr/>
        <p:txBody>
          <a:bodyPr/>
          <a:lstStyle>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fade/>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6BCBE8-30B0-4476-8762-9236B142003A}" type="datetimeFigureOut">
              <a:rPr lang="en-US" smtClean="0"/>
              <a:pPr/>
              <a:t>7/4/2019</a:t>
            </a:fld>
            <a:endParaRPr lang="en-US" sz="1100" dirty="0">
              <a:solidFill>
                <a:schemeClr val="tx2"/>
              </a:solidFill>
            </a:endParaRPr>
          </a:p>
        </p:txBody>
      </p:sp>
      <p:sp>
        <p:nvSpPr>
          <p:cNvPr id="5" name="Footer Placeholder 4"/>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transition>
    <p:fade/>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F6BCBE8-30B0-4476-8762-9236B142003A}" type="datetimeFigureOut">
              <a:rPr lang="en-US" smtClean="0"/>
              <a:pPr/>
              <a:t>7/4/2019</a:t>
            </a:fld>
            <a:endParaRPr lang="en-US" sz="1100" dirty="0">
              <a:solidFill>
                <a:schemeClr val="tx2"/>
              </a:solidFill>
            </a:endParaRPr>
          </a:p>
        </p:txBody>
      </p:sp>
      <p:sp>
        <p:nvSpPr>
          <p:cNvPr id="5" name="Footer Placeholder 4"/>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F6BCBE8-30B0-4476-8762-9236B142003A}" type="datetimeFigureOut">
              <a:rPr lang="en-US" smtClean="0"/>
              <a:pPr/>
              <a:t>7/4/2019</a:t>
            </a:fld>
            <a:endParaRPr lang="en-US" sz="1100" dirty="0">
              <a:solidFill>
                <a:schemeClr val="tx2"/>
              </a:solidFill>
            </a:endParaRPr>
          </a:p>
        </p:txBody>
      </p:sp>
      <p:sp>
        <p:nvSpPr>
          <p:cNvPr id="6" name="Footer Placeholder 5"/>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7" name="Slide Number Placeholder 6"/>
          <p:cNvSpPr>
            <a:spLocks noGrp="1"/>
          </p:cNvSpPr>
          <p:nvPr>
            <p:ph type="sldNum" sz="quarter" idx="12"/>
          </p:nvPr>
        </p:nvSpPr>
        <p:spPr/>
        <p:txBody>
          <a:bodyPr/>
          <a:lstStyle>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F6BCBE8-30B0-4476-8762-9236B142003A}" type="datetimeFigureOut">
              <a:rPr lang="en-US" smtClean="0"/>
              <a:pPr/>
              <a:t>7/4/2019</a:t>
            </a:fld>
            <a:endParaRPr lang="en-US" sz="1100" dirty="0">
              <a:solidFill>
                <a:schemeClr val="tx2"/>
              </a:solidFill>
            </a:endParaRPr>
          </a:p>
        </p:txBody>
      </p:sp>
      <p:sp>
        <p:nvSpPr>
          <p:cNvPr id="8" name="Footer Placeholder 7"/>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9" name="Slide Number Placeholder 8"/>
          <p:cNvSpPr>
            <a:spLocks noGrp="1"/>
          </p:cNvSpPr>
          <p:nvPr>
            <p:ph type="sldNum" sz="quarter" idx="12"/>
          </p:nvPr>
        </p:nvSpPr>
        <p:spPr/>
        <p:txBody>
          <a:bodyPr/>
          <a:lstStyle>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fade/>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F6BCBE8-30B0-4476-8762-9236B142003A}" type="datetimeFigureOut">
              <a:rPr lang="en-US" smtClean="0"/>
              <a:pPr/>
              <a:t>7/4/2019</a:t>
            </a:fld>
            <a:endParaRPr lang="en-US" sz="1100" dirty="0">
              <a:solidFill>
                <a:schemeClr val="tx2"/>
              </a:solidFill>
            </a:endParaRPr>
          </a:p>
        </p:txBody>
      </p:sp>
      <p:sp>
        <p:nvSpPr>
          <p:cNvPr id="4" name="Footer Placeholder 3"/>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5" name="Slide Number Placeholder 4"/>
          <p:cNvSpPr>
            <a:spLocks noGrp="1"/>
          </p:cNvSpPr>
          <p:nvPr>
            <p:ph type="sldNum" sz="quarter" idx="12"/>
          </p:nvPr>
        </p:nvSpPr>
        <p:spPr/>
        <p:txBody>
          <a:bodyPr/>
          <a:lstStyle>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transition>
    <p:fade/>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F6BCBE8-30B0-4476-8762-9236B142003A}" type="datetimeFigureOut">
              <a:rPr lang="en-US" smtClean="0"/>
              <a:pPr/>
              <a:t>7/4/2019</a:t>
            </a:fld>
            <a:endParaRPr lang="en-US" sz="1100" dirty="0">
              <a:solidFill>
                <a:schemeClr val="tx2"/>
              </a:solidFill>
            </a:endParaRPr>
          </a:p>
        </p:txBody>
      </p:sp>
      <p:sp>
        <p:nvSpPr>
          <p:cNvPr id="3" name="Footer Placeholder 2"/>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4" name="Slide Number Placeholder 3"/>
          <p:cNvSpPr>
            <a:spLocks noGrp="1"/>
          </p:cNvSpPr>
          <p:nvPr>
            <p:ph type="sldNum" sz="quarter" idx="12"/>
          </p:nvPr>
        </p:nvSpPr>
        <p:spPr/>
        <p:txBody>
          <a:bodyPr/>
          <a:lstStyle>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transition>
    <p:fade/>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F6BCBE8-30B0-4476-8762-9236B142003A}" type="datetimeFigureOut">
              <a:rPr lang="en-US" smtClean="0"/>
              <a:pPr/>
              <a:t>7/4/2019</a:t>
            </a:fld>
            <a:endParaRPr lang="en-US" sz="1100" dirty="0">
              <a:solidFill>
                <a:schemeClr val="tx2"/>
              </a:solidFill>
            </a:endParaRPr>
          </a:p>
        </p:txBody>
      </p:sp>
      <p:sp>
        <p:nvSpPr>
          <p:cNvPr id="6" name="Footer Placeholder 5"/>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7" name="Slide Number Placeholder 6"/>
          <p:cNvSpPr>
            <a:spLocks noGrp="1"/>
          </p:cNvSpPr>
          <p:nvPr>
            <p:ph type="sldNum" sz="quarter" idx="12"/>
          </p:nvPr>
        </p:nvSpPr>
        <p:spPr/>
        <p:txBody>
          <a:bodyPr/>
          <a:lstStyle>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8F6BCBE8-30B0-4476-8762-9236B142003A}" type="datetimeFigureOut">
              <a:rPr lang="en-US" smtClean="0"/>
              <a:pPr/>
              <a:t>7/4/2019</a:t>
            </a:fld>
            <a:endParaRPr lang="en-US" sz="1100" dirty="0">
              <a:solidFill>
                <a:schemeClr val="tx2"/>
              </a:solidFill>
            </a:endParaRPr>
          </a:p>
        </p:txBody>
      </p:sp>
      <p:sp>
        <p:nvSpPr>
          <p:cNvPr id="6" name="Footer Placeholder 5"/>
          <p:cNvSpPr>
            <a:spLocks noGrp="1"/>
          </p:cNvSpPr>
          <p:nvPr>
            <p:ph type="ftr" sz="quarter" idx="11"/>
          </p:nvPr>
        </p:nvSpPr>
        <p:spPr>
          <a:xfrm>
            <a:off x="914400" y="55499"/>
            <a:ext cx="5562600" cy="365125"/>
          </a:xfrm>
        </p:spPr>
        <p:txBody>
          <a:bodyPr/>
          <a:lstStyle>
            <a:extLst/>
          </a:lstStyle>
          <a:p>
            <a:pPr algn="r" eaLnBrk="1" latinLnBrk="0" hangingPunct="1"/>
            <a:endParaRPr kumimoji="0" lang="en-US" sz="1100" dirty="0">
              <a:solidFill>
                <a:schemeClr val="tx2"/>
              </a:solidFill>
            </a:endParaRPr>
          </a:p>
        </p:txBody>
      </p:sp>
      <p:sp>
        <p:nvSpPr>
          <p:cNvPr id="7" name="Slide Number Placeholder 6"/>
          <p:cNvSpPr>
            <a:spLocks noGrp="1"/>
          </p:cNvSpPr>
          <p:nvPr>
            <p:ph type="sldNum" sz="quarter" idx="12"/>
          </p:nvPr>
        </p:nvSpPr>
        <p:spPr>
          <a:xfrm>
            <a:off x="8610600" y="55499"/>
            <a:ext cx="457200" cy="365125"/>
          </a:xfrm>
        </p:spPr>
        <p:txBody>
          <a:bodyPr/>
          <a:lstStyle>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6BCBE8-30B0-4476-8762-9236B142003A}" type="datetimeFigureOut">
              <a:rPr lang="en-US" smtClean="0"/>
              <a:pPr/>
              <a:t>7/4/2019</a:t>
            </a:fld>
            <a:endParaRPr lang="en-US" sz="1100" dirty="0">
              <a:solidFill>
                <a:schemeClr val="tx2"/>
              </a:solidFill>
            </a:endParaRPr>
          </a:p>
        </p:txBody>
      </p:sp>
      <p:sp>
        <p:nvSpPr>
          <p:cNvPr id="5" name="Footer Placeholder 4"/>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6BCBE8-30B0-4476-8762-9236B142003A}" type="datetimeFigureOut">
              <a:rPr lang="en-US" smtClean="0"/>
              <a:pPr/>
              <a:t>7/4/2019</a:t>
            </a:fld>
            <a:endParaRPr lang="en-US" sz="1100" dirty="0">
              <a:solidFill>
                <a:schemeClr val="tx2"/>
              </a:solidFill>
            </a:endParaRPr>
          </a:p>
        </p:txBody>
      </p:sp>
      <p:sp>
        <p:nvSpPr>
          <p:cNvPr id="5" name="Footer Placeholder 4"/>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3.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image" Target="../media/image4.png"/><Relationship Id="rId2" Type="http://schemas.openxmlformats.org/officeDocument/2006/relationships/slideLayout" Target="../slideLayouts/slideLayout15.xml"/><Relationship Id="rId16" Type="http://schemas.openxmlformats.org/officeDocument/2006/relationships/image" Target="../media/image3.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2.jpe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4.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footer_graphic.png"/>
          <p:cNvPicPr>
            <a:picLocks noChangeAspect="1"/>
          </p:cNvPicPr>
          <p:nvPr/>
        </p:nvPicPr>
        <p:blipFill>
          <a:blip r:embed="rId14" cstate="print"/>
          <a:stretch>
            <a:fillRect/>
          </a:stretch>
        </p:blipFill>
        <p:spPr>
          <a:xfrm>
            <a:off x="0" y="5435827"/>
            <a:ext cx="9144000" cy="1420586"/>
          </a:xfrm>
          <a:prstGeom prst="rect">
            <a:avLst/>
          </a:prstGeom>
        </p:spPr>
      </p:pic>
      <p:pic>
        <p:nvPicPr>
          <p:cNvPr id="5" name="Picture 11" descr="LOGO-final"/>
          <p:cNvPicPr>
            <a:picLocks noChangeAspect="1" noChangeArrowheads="1"/>
          </p:cNvPicPr>
          <p:nvPr/>
        </p:nvPicPr>
        <p:blipFill>
          <a:blip r:embed="rId15" cstate="print">
            <a:clrChange>
              <a:clrFrom>
                <a:srgbClr val="FFFFFF"/>
              </a:clrFrom>
              <a:clrTo>
                <a:srgbClr val="FFFFFF">
                  <a:alpha val="0"/>
                </a:srgbClr>
              </a:clrTo>
            </a:clrChange>
            <a:lum bright="20000" contrast="-20000"/>
          </a:blip>
          <a:srcRect/>
          <a:stretch>
            <a:fillRect/>
          </a:stretch>
        </p:blipFill>
        <p:spPr bwMode="auto">
          <a:xfrm>
            <a:off x="8486909" y="5903455"/>
            <a:ext cx="657091" cy="954545"/>
          </a:xfrm>
          <a:prstGeom prst="rect">
            <a:avLst/>
          </a:prstGeom>
          <a:noFill/>
          <a:ln w="9525">
            <a:noFill/>
            <a:miter lim="800000"/>
            <a:headEnd/>
            <a:tailEnd/>
          </a:ln>
          <a:effectLst>
            <a:outerShdw blurRad="63500" sx="102000" sy="102000" algn="ctr" rotWithShape="0">
              <a:prstClr val="black">
                <a:alpha val="40000"/>
              </a:prstClr>
            </a:outerShdw>
          </a:effectLst>
        </p:spPr>
      </p:pic>
      <p:sp>
        <p:nvSpPr>
          <p:cNvPr id="6" name="TextBox 5"/>
          <p:cNvSpPr txBox="1"/>
          <p:nvPr/>
        </p:nvSpPr>
        <p:spPr>
          <a:xfrm>
            <a:off x="5638800" y="6581001"/>
            <a:ext cx="2971800" cy="276999"/>
          </a:xfrm>
          <a:prstGeom prst="rect">
            <a:avLst/>
          </a:prstGeom>
          <a:noFill/>
        </p:spPr>
        <p:txBody>
          <a:bodyPr wrap="square" rtlCol="0">
            <a:spAutoFit/>
          </a:bodyPr>
          <a:lstStyle/>
          <a:p>
            <a:r>
              <a:rPr lang="en-US" sz="1200" b="1" dirty="0" smtClean="0">
                <a:solidFill>
                  <a:schemeClr val="tx1">
                    <a:lumMod val="75000"/>
                  </a:schemeClr>
                </a:solidFill>
              </a:rPr>
              <a:t>NAVY CHILDREN SCHOOL, VISAKHAPATNAM</a:t>
            </a:r>
            <a:endParaRPr lang="en-US" sz="1200" b="1" dirty="0">
              <a:solidFill>
                <a:schemeClr val="tx1">
                  <a:lumMod val="75000"/>
                </a:schemeClr>
              </a:solidFill>
            </a:endParaRPr>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2">
            <a:lumMod val="75000"/>
          </a:schemeClr>
        </a:solid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3"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pattFill prst="narVert">
          <a:fgClr>
            <a:srgbClr val="0066FF"/>
          </a:fgClr>
          <a:bgClr>
            <a:schemeClr val="bg1">
              <a:lumMod val="95000"/>
              <a:lumOff val="5000"/>
            </a:schemeClr>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footer_graphic.png"/>
          <p:cNvPicPr>
            <a:picLocks noChangeAspect="1"/>
          </p:cNvPicPr>
          <p:nvPr/>
        </p:nvPicPr>
        <p:blipFill>
          <a:blip r:embed="rId14" cstate="print"/>
          <a:stretch>
            <a:fillRect/>
          </a:stretch>
        </p:blipFill>
        <p:spPr>
          <a:xfrm>
            <a:off x="0" y="5435827"/>
            <a:ext cx="9144000" cy="1420586"/>
          </a:xfrm>
          <a:prstGeom prst="rect">
            <a:avLst/>
          </a:prstGeom>
        </p:spPr>
      </p:pic>
      <p:pic>
        <p:nvPicPr>
          <p:cNvPr id="5" name="Picture 11" descr="LOGO-final"/>
          <p:cNvPicPr>
            <a:picLocks noChangeAspect="1" noChangeArrowheads="1"/>
          </p:cNvPicPr>
          <p:nvPr/>
        </p:nvPicPr>
        <p:blipFill>
          <a:blip r:embed="rId15" cstate="print">
            <a:clrChange>
              <a:clrFrom>
                <a:srgbClr val="FFFFFF"/>
              </a:clrFrom>
              <a:clrTo>
                <a:srgbClr val="FFFFFF">
                  <a:alpha val="0"/>
                </a:srgbClr>
              </a:clrTo>
            </a:clrChange>
            <a:lum bright="20000" contrast="-20000"/>
          </a:blip>
          <a:srcRect/>
          <a:stretch>
            <a:fillRect/>
          </a:stretch>
        </p:blipFill>
        <p:spPr bwMode="auto">
          <a:xfrm>
            <a:off x="8486909" y="5903455"/>
            <a:ext cx="657091" cy="954545"/>
          </a:xfrm>
          <a:prstGeom prst="rect">
            <a:avLst/>
          </a:prstGeom>
          <a:noFill/>
          <a:ln w="9525">
            <a:noFill/>
            <a:miter lim="800000"/>
            <a:headEnd/>
            <a:tailEnd/>
          </a:ln>
          <a:effectLst>
            <a:outerShdw blurRad="63500" sx="102000" sy="102000" algn="ctr" rotWithShape="0">
              <a:prstClr val="black">
                <a:alpha val="40000"/>
              </a:prstClr>
            </a:outerShdw>
          </a:effectLst>
        </p:spPr>
      </p:pic>
      <p:sp>
        <p:nvSpPr>
          <p:cNvPr id="6" name="TextBox 5"/>
          <p:cNvSpPr txBox="1"/>
          <p:nvPr/>
        </p:nvSpPr>
        <p:spPr>
          <a:xfrm>
            <a:off x="5638800" y="6581001"/>
            <a:ext cx="2971800" cy="276999"/>
          </a:xfrm>
          <a:prstGeom prst="rect">
            <a:avLst/>
          </a:prstGeom>
          <a:noFill/>
        </p:spPr>
        <p:txBody>
          <a:bodyPr wrap="square" rtlCol="0">
            <a:spAutoFit/>
          </a:bodyPr>
          <a:lstStyle/>
          <a:p>
            <a:r>
              <a:rPr lang="en-US" sz="1200" b="1" dirty="0" smtClean="0">
                <a:solidFill>
                  <a:prstClr val="white">
                    <a:lumMod val="75000"/>
                  </a:prstClr>
                </a:solidFill>
              </a:rPr>
              <a:t>NAVY CHILDREN SCHOOL, VISAKHAPATNAM</a:t>
            </a:r>
            <a:endParaRPr lang="en-US" sz="1200" b="1" dirty="0">
              <a:solidFill>
                <a:prstClr val="white">
                  <a:lumMod val="75000"/>
                </a:prstClr>
              </a:solidFill>
            </a:endParaRPr>
          </a:p>
        </p:txBody>
      </p:sp>
    </p:spTree>
    <p:extLst>
      <p:ext uri="{BB962C8B-B14F-4D97-AF65-F5344CB8AC3E}">
        <p14:creationId xmlns="" xmlns:p14="http://schemas.microsoft.com/office/powerpoint/2010/main" val="2946073077"/>
      </p:ext>
    </p:extLst>
  </p:cSld>
  <p:clrMap bg1="dk1" tx1="lt1" bg2="dk2"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8F6BCBE8-30B0-4476-8762-9236B142003A}" type="datetimeFigureOut">
              <a:rPr lang="en-US" smtClean="0"/>
              <a:pPr/>
              <a:t>7/4/2019</a:t>
            </a:fld>
            <a:endParaRPr lang="en-US" sz="1100" dirty="0">
              <a:solidFill>
                <a:schemeClr val="tx2"/>
              </a:solidFill>
            </a:endParaRPr>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pPr algn="r" eaLnBrk="1" latinLnBrk="0" hangingPunct="1"/>
            <a:endParaRPr kumimoji="0" lang="en-US" sz="1100" dirty="0">
              <a:solidFill>
                <a:schemeClr val="tx2"/>
              </a:solidFill>
            </a:endParaRPr>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Lst>
  <p:transition>
    <p:fade/>
  </p:transition>
  <p:timing>
    <p:tnLst>
      <p:par>
        <p:cTn id="1" dur="indefinite" restart="never" nodeType="tmRoot"/>
      </p:par>
    </p:tnLst>
  </p:timing>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2.xml"/></Relationships>
</file>

<file path=ppt/slides/_rels/slide2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hart" Target="../charts/chart1.xml"/><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219200" y="4953000"/>
            <a:ext cx="7043208" cy="1143000"/>
          </a:xfrm>
          <a:prstGeom prst="rect">
            <a:avLst/>
          </a:prstGeom>
        </p:spPr>
        <p:txBody>
          <a:bodyPr lIns="0" tIns="0" rIns="0" bIns="0" anchor="ctr">
            <a:scene3d>
              <a:camera prst="orthographicFront"/>
              <a:lightRig rig="flat" dir="tl">
                <a:rot lat="0" lon="0" rev="6600000"/>
              </a:lightRig>
            </a:scene3d>
            <a:sp3d extrusionH="25400" contourW="8890">
              <a:bevelT w="38100" h="31750"/>
              <a:contourClr>
                <a:schemeClr val="accent2">
                  <a:shade val="75000"/>
                </a:schemeClr>
              </a:contourClr>
            </a:sp3d>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914363">
              <a:lnSpc>
                <a:spcPct val="90000"/>
              </a:lnSpc>
              <a:defRPr/>
            </a:pPr>
            <a:r>
              <a:rPr lang="en-US" sz="5400" b="1" dirty="0">
                <a:ln w="11430"/>
                <a:solidFill>
                  <a:srgbClr val="FFC000"/>
                </a:solidFill>
                <a:effectLst>
                  <a:outerShdw blurRad="50800" dist="39000" dir="5460000" algn="tl">
                    <a:srgbClr val="000000">
                      <a:alpha val="38000"/>
                    </a:srgbClr>
                  </a:outerShdw>
                </a:effectLst>
              </a:rPr>
              <a:t>VISAKHAPATNAM</a:t>
            </a:r>
          </a:p>
        </p:txBody>
      </p:sp>
      <p:sp>
        <p:nvSpPr>
          <p:cNvPr id="9" name="Text Placeholder 3"/>
          <p:cNvSpPr txBox="1">
            <a:spLocks/>
          </p:cNvSpPr>
          <p:nvPr/>
        </p:nvSpPr>
        <p:spPr>
          <a:xfrm>
            <a:off x="0" y="3276600"/>
            <a:ext cx="9144000" cy="990600"/>
          </a:xfrm>
          <a:prstGeom prst="rect">
            <a:avLst/>
          </a:prstGeom>
        </p:spPr>
        <p:txBody>
          <a:bodyPr lIns="0" tIns="0" rIns="0" bIns="0">
            <a:scene3d>
              <a:camera prst="orthographicFront"/>
              <a:lightRig rig="flat" dir="tl">
                <a:rot lat="0" lon="0" rev="6600000"/>
              </a:lightRig>
            </a:scene3d>
            <a:sp3d extrusionH="25400" contourW="8890">
              <a:bevelT w="38100" h="31750"/>
              <a:contourClr>
                <a:schemeClr val="accent2">
                  <a:shade val="75000"/>
                </a:schemeClr>
              </a:contourClr>
            </a:sp3d>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914363">
              <a:lnSpc>
                <a:spcPct val="90000"/>
              </a:lnSpc>
              <a:spcBef>
                <a:spcPct val="20000"/>
              </a:spcBef>
              <a:buFont typeface="Arial" pitchFamily="34" charset="0"/>
              <a:buNone/>
              <a:defRPr/>
            </a:pPr>
            <a:r>
              <a:rPr lang="en-US" sz="6600" b="1" dirty="0">
                <a:ln w="11430"/>
                <a:solidFill>
                  <a:srgbClr val="FFC000"/>
                </a:solidFill>
                <a:effectLst>
                  <a:outerShdw blurRad="50800" dist="39000" dir="5460000" algn="tl">
                    <a:srgbClr val="000000">
                      <a:alpha val="38000"/>
                    </a:srgbClr>
                  </a:outerShdw>
                </a:effectLst>
              </a:rPr>
              <a:t>NAVY</a:t>
            </a:r>
            <a:r>
              <a:rPr lang="en-US" sz="6600" b="1" dirty="0" smtClean="0">
                <a:ln w="11430"/>
                <a:gradFill>
                  <a:gsLst>
                    <a:gs pos="0">
                      <a:srgbClr val="EA157A">
                        <a:tint val="70000"/>
                        <a:satMod val="245000"/>
                      </a:srgbClr>
                    </a:gs>
                    <a:gs pos="75000">
                      <a:srgbClr val="EA157A">
                        <a:tint val="90000"/>
                        <a:shade val="60000"/>
                        <a:satMod val="240000"/>
                      </a:srgbClr>
                    </a:gs>
                    <a:gs pos="100000">
                      <a:srgbClr val="EA157A">
                        <a:tint val="100000"/>
                        <a:shade val="50000"/>
                        <a:satMod val="240000"/>
                      </a:srgbClr>
                    </a:gs>
                  </a:gsLst>
                  <a:lin ang="5400000"/>
                </a:gradFill>
                <a:effectLst>
                  <a:outerShdw blurRad="50800" dist="39000" dir="5460000" algn="tl">
                    <a:srgbClr val="000000">
                      <a:alpha val="38000"/>
                    </a:srgbClr>
                  </a:outerShdw>
                </a:effectLst>
              </a:rPr>
              <a:t> </a:t>
            </a:r>
            <a:r>
              <a:rPr lang="en-US" sz="6600" b="1" dirty="0" smtClean="0">
                <a:ln w="11430"/>
                <a:solidFill>
                  <a:srgbClr val="FFC000"/>
                </a:solidFill>
                <a:effectLst>
                  <a:outerShdw blurRad="50800" dist="39000" dir="5460000" algn="tl">
                    <a:srgbClr val="000000">
                      <a:alpha val="38000"/>
                    </a:srgbClr>
                  </a:outerShdw>
                </a:effectLst>
              </a:rPr>
              <a:t>CHILDREN</a:t>
            </a:r>
            <a:r>
              <a:rPr lang="en-US" sz="6600" b="1" dirty="0" smtClean="0">
                <a:ln w="11430"/>
                <a:gradFill>
                  <a:gsLst>
                    <a:gs pos="0">
                      <a:srgbClr val="EA157A">
                        <a:tint val="70000"/>
                        <a:satMod val="245000"/>
                      </a:srgbClr>
                    </a:gs>
                    <a:gs pos="75000">
                      <a:srgbClr val="EA157A">
                        <a:tint val="90000"/>
                        <a:shade val="60000"/>
                        <a:satMod val="240000"/>
                      </a:srgbClr>
                    </a:gs>
                    <a:gs pos="100000">
                      <a:srgbClr val="EA157A">
                        <a:tint val="100000"/>
                        <a:shade val="50000"/>
                        <a:satMod val="240000"/>
                      </a:srgbClr>
                    </a:gs>
                  </a:gsLst>
                  <a:lin ang="5400000"/>
                </a:gradFill>
                <a:effectLst>
                  <a:outerShdw blurRad="50800" dist="39000" dir="5460000" algn="tl">
                    <a:srgbClr val="000000">
                      <a:alpha val="38000"/>
                    </a:srgbClr>
                  </a:outerShdw>
                </a:effectLst>
              </a:rPr>
              <a:t> </a:t>
            </a:r>
            <a:r>
              <a:rPr lang="en-US" sz="6600" b="1" dirty="0">
                <a:ln w="11430"/>
                <a:solidFill>
                  <a:srgbClr val="FFC000"/>
                </a:solidFill>
                <a:effectLst>
                  <a:outerShdw blurRad="50800" dist="39000" dir="5460000" algn="tl">
                    <a:srgbClr val="000000">
                      <a:alpha val="38000"/>
                    </a:srgbClr>
                  </a:outerShdw>
                </a:effectLst>
              </a:rPr>
              <a:t>SCHOOL</a:t>
            </a:r>
          </a:p>
        </p:txBody>
      </p:sp>
      <p:pic>
        <p:nvPicPr>
          <p:cNvPr id="25604" name="Picture 4" descr="Z:\Secondary Wing\Admin\Sys Admin\General\Logo\New Logo (2019)\NCS LOGO-02.png"/>
          <p:cNvPicPr>
            <a:picLocks noChangeAspect="1" noChangeArrowheads="1"/>
          </p:cNvPicPr>
          <p:nvPr/>
        </p:nvPicPr>
        <p:blipFill>
          <a:blip r:embed="rId3" cstate="print"/>
          <a:srcRect/>
          <a:stretch>
            <a:fillRect/>
          </a:stretch>
        </p:blipFill>
        <p:spPr bwMode="auto">
          <a:xfrm>
            <a:off x="2819400" y="0"/>
            <a:ext cx="3505200" cy="3077914"/>
          </a:xfrm>
          <a:prstGeom prst="rect">
            <a:avLst/>
          </a:prstGeom>
          <a:noFill/>
        </p:spPr>
      </p:pic>
    </p:spTree>
    <p:extLst>
      <p:ext uri="{BB962C8B-B14F-4D97-AF65-F5344CB8AC3E}">
        <p14:creationId xmlns="" xmlns:p14="http://schemas.microsoft.com/office/powerpoint/2010/main" val="3309974567"/>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400050" y="381000"/>
            <a:ext cx="5772150" cy="1323439"/>
          </a:xfrm>
          <a:prstGeom prst="rect">
            <a:avLst/>
          </a:prstGeom>
          <a:solidFill>
            <a:schemeClr val="tx2">
              <a:lumMod val="10000"/>
            </a:schemeClr>
          </a:solidFill>
        </p:spPr>
        <p:txBody>
          <a:bodyPr wrap="square" rtlCol="0">
            <a:spAutoFit/>
          </a:bodyPr>
          <a:lstStyle/>
          <a:p>
            <a:pPr algn="ctr"/>
            <a:r>
              <a:rPr lang="en-US" sz="40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EXAMINATION   SYSTEM</a:t>
            </a:r>
            <a:endParaRPr lang="en-US" sz="3600" u="sng" dirty="0">
              <a:latin typeface="Arial Black" pitchFamily="34" charset="0"/>
            </a:endParaRPr>
          </a:p>
        </p:txBody>
      </p:sp>
      <p:pic>
        <p:nvPicPr>
          <p:cNvPr id="5" name="Picture 2" descr="C:\Users\Mukesh Bohra\Desktop\PPT\education-purpose-quote.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781800" y="152399"/>
            <a:ext cx="1676400" cy="2225925"/>
          </a:xfrm>
          <a:prstGeom prst="rect">
            <a:avLst/>
          </a:prstGeom>
          <a:noFill/>
          <a:extLst>
            <a:ext uri="{909E8E84-426E-40DD-AFC4-6F175D3DCCD1}">
              <a14:hiddenFill xmlns="" xmlns:a14="http://schemas.microsoft.com/office/drawing/2010/main">
                <a:solidFill>
                  <a:srgbClr val="FFFFFF"/>
                </a:solidFill>
              </a14:hiddenFill>
            </a:ext>
          </a:extLst>
        </p:spPr>
      </p:pic>
      <p:graphicFrame>
        <p:nvGraphicFramePr>
          <p:cNvPr id="6" name="Table 5"/>
          <p:cNvGraphicFramePr>
            <a:graphicFrameLocks noGrp="1"/>
          </p:cNvGraphicFramePr>
          <p:nvPr>
            <p:extLst>
              <p:ext uri="{D42A27DB-BD31-4B8C-83A1-F6EECF244321}">
                <p14:modId xmlns="" xmlns:p14="http://schemas.microsoft.com/office/powerpoint/2010/main" val="422515074"/>
              </p:ext>
            </p:extLst>
          </p:nvPr>
        </p:nvGraphicFramePr>
        <p:xfrm>
          <a:off x="457200" y="2514600"/>
          <a:ext cx="8382000" cy="2904148"/>
        </p:xfrm>
        <a:graphic>
          <a:graphicData uri="http://schemas.openxmlformats.org/drawingml/2006/table">
            <a:tbl>
              <a:tblPr firstRow="1" bandRow="1">
                <a:tableStyleId>{5940675A-B579-460E-94D1-54222C63F5DA}</a:tableStyleId>
              </a:tblPr>
              <a:tblGrid>
                <a:gridCol w="5638800"/>
                <a:gridCol w="2743200"/>
              </a:tblGrid>
              <a:tr h="579130">
                <a:tc>
                  <a:txBody>
                    <a:bodyPr/>
                    <a:lstStyle/>
                    <a:p>
                      <a:r>
                        <a:rPr lang="en-US" sz="2400" dirty="0" smtClean="0">
                          <a:solidFill>
                            <a:prstClr val="white"/>
                          </a:solidFill>
                          <a:latin typeface="Arial Black" pitchFamily="34" charset="0"/>
                        </a:rPr>
                        <a:t>Unit Test-I</a:t>
                      </a:r>
                      <a:endParaRPr lang="en-US" sz="2400" dirty="0">
                        <a:latin typeface="Arial Black" pitchFamily="34" charset="0"/>
                      </a:endParaRPr>
                    </a:p>
                  </a:txBody>
                  <a:tcPr/>
                </a:tc>
                <a:tc>
                  <a:txBody>
                    <a:bodyPr/>
                    <a:lstStyle/>
                    <a:p>
                      <a:r>
                        <a:rPr lang="en-US" sz="2000" dirty="0" smtClean="0">
                          <a:latin typeface="Arial Black" pitchFamily="34" charset="0"/>
                        </a:rPr>
                        <a:t>JULY 2019</a:t>
                      </a:r>
                      <a:endParaRPr lang="en-US" sz="2000" dirty="0">
                        <a:latin typeface="Arial Black" pitchFamily="34" charset="0"/>
                      </a:endParaRPr>
                    </a:p>
                  </a:txBody>
                  <a:tcPr/>
                </a:tc>
              </a:tr>
              <a:tr h="868670">
                <a:tc>
                  <a:txBody>
                    <a:bodyPr/>
                    <a:lstStyle/>
                    <a:p>
                      <a:r>
                        <a:rPr lang="en-US" sz="2400" dirty="0" smtClean="0">
                          <a:solidFill>
                            <a:prstClr val="white"/>
                          </a:solidFill>
                          <a:latin typeface="Arial Black" pitchFamily="34" charset="0"/>
                        </a:rPr>
                        <a:t>Half  Yearly Examination</a:t>
                      </a:r>
                    </a:p>
                  </a:txBody>
                  <a:tcPr/>
                </a:tc>
                <a:tc>
                  <a:txBody>
                    <a:bodyPr/>
                    <a:lstStyle/>
                    <a:p>
                      <a:r>
                        <a:rPr lang="en-US" sz="2000" dirty="0" smtClean="0">
                          <a:latin typeface="Arial Black" pitchFamily="34" charset="0"/>
                        </a:rPr>
                        <a:t>SEPT</a:t>
                      </a:r>
                      <a:r>
                        <a:rPr lang="en-US" sz="2000" baseline="0" dirty="0" smtClean="0">
                          <a:latin typeface="Arial Black" pitchFamily="34" charset="0"/>
                        </a:rPr>
                        <a:t> </a:t>
                      </a:r>
                      <a:r>
                        <a:rPr lang="en-US" sz="2000" dirty="0" smtClean="0">
                          <a:latin typeface="Arial Black" pitchFamily="34" charset="0"/>
                        </a:rPr>
                        <a:t>2019</a:t>
                      </a:r>
                      <a:endParaRPr lang="en-US" sz="2000" dirty="0">
                        <a:latin typeface="Arial Black" pitchFamily="34" charset="0"/>
                      </a:endParaRPr>
                    </a:p>
                  </a:txBody>
                  <a:tcPr/>
                </a:tc>
              </a:tr>
              <a:tr h="769866">
                <a:tc>
                  <a:txBody>
                    <a:bodyPr/>
                    <a:lstStyle/>
                    <a:p>
                      <a:r>
                        <a:rPr lang="en-US" sz="2400" dirty="0" smtClean="0">
                          <a:solidFill>
                            <a:prstClr val="white"/>
                          </a:solidFill>
                          <a:latin typeface="Arial Black" pitchFamily="34" charset="0"/>
                        </a:rPr>
                        <a:t>Unit Test-II</a:t>
                      </a:r>
                      <a:endParaRPr lang="en-US" sz="2400" dirty="0">
                        <a:latin typeface="Arial Black" pitchFamily="34" charset="0"/>
                      </a:endParaRPr>
                    </a:p>
                  </a:txBody>
                  <a:tcPr/>
                </a:tc>
                <a:tc>
                  <a:txBody>
                    <a:bodyPr/>
                    <a:lstStyle/>
                    <a:p>
                      <a:r>
                        <a:rPr lang="en-US" sz="2000" dirty="0" smtClean="0">
                          <a:latin typeface="Arial Black" pitchFamily="34" charset="0"/>
                        </a:rPr>
                        <a:t>NOV 2019</a:t>
                      </a:r>
                      <a:endParaRPr lang="en-US" sz="2000" dirty="0">
                        <a:latin typeface="Arial Black" pitchFamily="34" charset="0"/>
                      </a:endParaRPr>
                    </a:p>
                  </a:txBody>
                  <a:tcPr/>
                </a:tc>
              </a:tr>
              <a:tr h="686482">
                <a:tc>
                  <a:txBody>
                    <a:bodyPr/>
                    <a:lstStyle/>
                    <a:p>
                      <a:r>
                        <a:rPr lang="en-US" sz="2400" dirty="0" smtClean="0">
                          <a:solidFill>
                            <a:prstClr val="white"/>
                          </a:solidFill>
                          <a:latin typeface="Arial Black" pitchFamily="34" charset="0"/>
                        </a:rPr>
                        <a:t>Annual Examination</a:t>
                      </a:r>
                      <a:endParaRPr lang="en-US" sz="2400" dirty="0">
                        <a:latin typeface="Arial Black" pitchFamily="34" charset="0"/>
                      </a:endParaRPr>
                    </a:p>
                  </a:txBody>
                  <a:tcPr/>
                </a:tc>
                <a:tc>
                  <a:txBody>
                    <a:bodyPr/>
                    <a:lstStyle/>
                    <a:p>
                      <a:r>
                        <a:rPr lang="en-US" sz="2000" dirty="0" smtClean="0">
                          <a:latin typeface="Arial Black" pitchFamily="34" charset="0"/>
                        </a:rPr>
                        <a:t>FEB 2020</a:t>
                      </a:r>
                      <a:endParaRPr lang="en-US" sz="2000" dirty="0">
                        <a:latin typeface="Arial Black" pitchFamily="34" charset="0"/>
                      </a:endParaRPr>
                    </a:p>
                  </a:txBody>
                  <a:tcPr/>
                </a:tc>
              </a:tr>
            </a:tbl>
          </a:graphicData>
        </a:graphic>
      </p:graphicFrame>
      <p:sp>
        <p:nvSpPr>
          <p:cNvPr id="7" name="Rectangle 6"/>
          <p:cNvSpPr/>
          <p:nvPr/>
        </p:nvSpPr>
        <p:spPr>
          <a:xfrm>
            <a:off x="457200" y="5715000"/>
            <a:ext cx="8458200" cy="954107"/>
          </a:xfrm>
          <a:prstGeom prst="rect">
            <a:avLst/>
          </a:prstGeom>
        </p:spPr>
        <p:txBody>
          <a:bodyPr wrap="square">
            <a:spAutoFit/>
          </a:bodyPr>
          <a:lstStyle/>
          <a:p>
            <a:pPr lvl="0"/>
            <a:r>
              <a:rPr lang="en-US" sz="2800" dirty="0" smtClean="0">
                <a:solidFill>
                  <a:prstClr val="white"/>
                </a:solidFill>
                <a:latin typeface="Agency FB" pitchFamily="34" charset="0"/>
              </a:rPr>
              <a:t>(</a:t>
            </a:r>
            <a:r>
              <a:rPr lang="en-US" sz="2800" b="1" u="sng" dirty="0" smtClean="0">
                <a:solidFill>
                  <a:prstClr val="white"/>
                </a:solidFill>
                <a:latin typeface="Agency FB" pitchFamily="34" charset="0"/>
              </a:rPr>
              <a:t>Note:</a:t>
            </a:r>
            <a:r>
              <a:rPr lang="en-US" sz="2800" b="1" dirty="0" smtClean="0">
                <a:solidFill>
                  <a:prstClr val="white"/>
                </a:solidFill>
                <a:latin typeface="Agency FB" pitchFamily="34" charset="0"/>
              </a:rPr>
              <a:t> Attendance is mandatory in the Examination until &amp; unless there’s a serious medical emergency</a:t>
            </a:r>
            <a:r>
              <a:rPr lang="en-US" sz="2800" dirty="0" smtClean="0">
                <a:solidFill>
                  <a:prstClr val="white"/>
                </a:solidFill>
                <a:latin typeface="Agency FB" pitchFamily="34" charset="0"/>
              </a:rPr>
              <a:t>)</a:t>
            </a:r>
          </a:p>
        </p:txBody>
      </p:sp>
    </p:spTree>
    <p:extLst>
      <p:ext uri="{BB962C8B-B14F-4D97-AF65-F5344CB8AC3E}">
        <p14:creationId xmlns="" xmlns:p14="http://schemas.microsoft.com/office/powerpoint/2010/main" val="3621914902"/>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7" name="Rectangle 6"/>
          <p:cNvSpPr/>
          <p:nvPr/>
        </p:nvSpPr>
        <p:spPr>
          <a:xfrm>
            <a:off x="381000" y="1997839"/>
            <a:ext cx="8382000" cy="1200329"/>
          </a:xfrm>
          <a:prstGeom prst="rect">
            <a:avLst/>
          </a:prstGeom>
        </p:spPr>
        <p:txBody>
          <a:bodyPr wrap="square">
            <a:spAutoFit/>
          </a:bodyPr>
          <a:lstStyle/>
          <a:p>
            <a:pPr algn="just"/>
            <a:r>
              <a:rPr lang="en-US" sz="3600" dirty="0" smtClean="0">
                <a:latin typeface="Bodoni MT" pitchFamily="18" charset="0"/>
              </a:rPr>
              <a:t>   </a:t>
            </a:r>
          </a:p>
          <a:p>
            <a:pPr algn="just"/>
            <a:endParaRPr lang="en-US" sz="3600" dirty="0" smtClean="0">
              <a:latin typeface="Bodoni MT" pitchFamily="18" charset="0"/>
            </a:endParaRPr>
          </a:p>
        </p:txBody>
      </p:sp>
      <p:sp>
        <p:nvSpPr>
          <p:cNvPr id="8" name="Rectangle 7"/>
          <p:cNvSpPr/>
          <p:nvPr/>
        </p:nvSpPr>
        <p:spPr>
          <a:xfrm>
            <a:off x="381000" y="2133600"/>
            <a:ext cx="8382000" cy="2923877"/>
          </a:xfrm>
          <a:prstGeom prst="rect">
            <a:avLst/>
          </a:prstGeom>
        </p:spPr>
        <p:txBody>
          <a:bodyPr wrap="square" lIns="0" tIns="0" rIns="0" bIns="0">
            <a:spAutoFit/>
          </a:bodyPr>
          <a:lstStyle/>
          <a:p>
            <a:pPr marL="457200" indent="-457200" algn="just">
              <a:spcBef>
                <a:spcPts val="1800"/>
              </a:spcBef>
              <a:spcAft>
                <a:spcPts val="2400"/>
              </a:spcAft>
              <a:buFont typeface="Wingdings" pitchFamily="2" charset="2"/>
              <a:buChar char="q"/>
            </a:pPr>
            <a:r>
              <a:rPr lang="en-US" sz="3200" dirty="0" smtClean="0">
                <a:latin typeface="Rockwell" pitchFamily="18" charset="0"/>
              </a:rPr>
              <a:t>Syllabus </a:t>
            </a:r>
            <a:r>
              <a:rPr lang="en-US" sz="3200" dirty="0">
                <a:latin typeface="Rockwell" pitchFamily="18" charset="0"/>
              </a:rPr>
              <a:t>completion for all subjects both theory and </a:t>
            </a:r>
            <a:r>
              <a:rPr lang="en-US" sz="3200" dirty="0" smtClean="0">
                <a:latin typeface="Rockwell" pitchFamily="18" charset="0"/>
              </a:rPr>
              <a:t>practical – 1</a:t>
            </a:r>
            <a:r>
              <a:rPr lang="en-US" sz="3200" baseline="30000" dirty="0" smtClean="0">
                <a:latin typeface="Rockwell" pitchFamily="18" charset="0"/>
              </a:rPr>
              <a:t>ST</a:t>
            </a:r>
            <a:r>
              <a:rPr lang="en-US" sz="3200" dirty="0" smtClean="0">
                <a:latin typeface="Rockwell" pitchFamily="18" charset="0"/>
              </a:rPr>
              <a:t> week of January 2020.</a:t>
            </a:r>
            <a:endParaRPr lang="en-US" sz="3200" dirty="0">
              <a:latin typeface="Rockwell" pitchFamily="18" charset="0"/>
            </a:endParaRPr>
          </a:p>
          <a:p>
            <a:pPr marL="457200" indent="-457200" algn="just">
              <a:spcBef>
                <a:spcPts val="1200"/>
              </a:spcBef>
              <a:spcAft>
                <a:spcPts val="2400"/>
              </a:spcAft>
              <a:buFont typeface="Wingdings" pitchFamily="2" charset="2"/>
              <a:buChar char="q"/>
            </a:pPr>
            <a:r>
              <a:rPr lang="en-US" sz="3200" dirty="0" smtClean="0">
                <a:latin typeface="Rockwell" pitchFamily="18" charset="0"/>
              </a:rPr>
              <a:t>The </a:t>
            </a:r>
            <a:r>
              <a:rPr lang="en-US" sz="3200" dirty="0">
                <a:latin typeface="Rockwell" pitchFamily="18" charset="0"/>
              </a:rPr>
              <a:t>Annual </a:t>
            </a:r>
            <a:r>
              <a:rPr lang="en-US" sz="3200" dirty="0" smtClean="0">
                <a:latin typeface="Rockwell" pitchFamily="18" charset="0"/>
              </a:rPr>
              <a:t>Examination </a:t>
            </a:r>
            <a:r>
              <a:rPr lang="en-US" sz="3200" dirty="0">
                <a:latin typeface="Rockwell" pitchFamily="18" charset="0"/>
              </a:rPr>
              <a:t>will be held tentatively in the month of </a:t>
            </a:r>
            <a:r>
              <a:rPr lang="en-US" sz="3200" dirty="0" smtClean="0">
                <a:latin typeface="Rockwell" pitchFamily="18" charset="0"/>
              </a:rPr>
              <a:t>February 2020.</a:t>
            </a:r>
          </a:p>
        </p:txBody>
      </p:sp>
      <p:sp>
        <p:nvSpPr>
          <p:cNvPr id="6" name="TextBox 5"/>
          <p:cNvSpPr txBox="1"/>
          <p:nvPr/>
        </p:nvSpPr>
        <p:spPr>
          <a:xfrm>
            <a:off x="152400" y="304800"/>
            <a:ext cx="8839200" cy="1200329"/>
          </a:xfrm>
          <a:prstGeom prst="rect">
            <a:avLst/>
          </a:prstGeom>
          <a:solidFill>
            <a:schemeClr val="tx2">
              <a:lumMod val="10000"/>
            </a:schemeClr>
          </a:solidFill>
        </p:spPr>
        <p:txBody>
          <a:bodyPr wrap="square" rtlCol="0">
            <a:spAutoFit/>
          </a:bodyPr>
          <a:lstStyle/>
          <a:p>
            <a:pPr algn="ctr"/>
            <a:r>
              <a:rPr lang="en-US" sz="36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SYLLABUS  COMPLETION  &amp; ANNUAL  EXAMINATION</a:t>
            </a:r>
            <a:endParaRPr lang="en-US" sz="36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 xmlns:p14="http://schemas.microsoft.com/office/powerpoint/2010/main" val="2168548186"/>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441463" y="304800"/>
            <a:ext cx="8343900" cy="707886"/>
          </a:xfrm>
          <a:prstGeom prst="rect">
            <a:avLst/>
          </a:prstGeom>
          <a:solidFill>
            <a:schemeClr val="bg1">
              <a:lumMod val="95000"/>
              <a:lumOff val="5000"/>
            </a:schemeClr>
          </a:solidFill>
        </p:spPr>
        <p:txBody>
          <a:bodyPr wrap="square" rtlCol="0">
            <a:spAutoFit/>
          </a:bodyPr>
          <a:lstStyle/>
          <a:p>
            <a:pPr algn="ctr"/>
            <a:r>
              <a:rPr lang="en-US" sz="40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PROMOTION POLICY</a:t>
            </a:r>
            <a:endParaRPr lang="en-US" sz="3200" u="sng" dirty="0">
              <a:latin typeface="Arial Black" pitchFamily="34" charset="0"/>
            </a:endParaRPr>
          </a:p>
        </p:txBody>
      </p:sp>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7" name="Rectangle 6"/>
          <p:cNvSpPr/>
          <p:nvPr/>
        </p:nvSpPr>
        <p:spPr>
          <a:xfrm>
            <a:off x="381000" y="1997839"/>
            <a:ext cx="8382000" cy="1200329"/>
          </a:xfrm>
          <a:prstGeom prst="rect">
            <a:avLst/>
          </a:prstGeom>
        </p:spPr>
        <p:txBody>
          <a:bodyPr wrap="square">
            <a:spAutoFit/>
          </a:bodyPr>
          <a:lstStyle/>
          <a:p>
            <a:pPr algn="just"/>
            <a:r>
              <a:rPr lang="en-US" sz="3600" dirty="0" smtClean="0">
                <a:latin typeface="Bodoni MT" pitchFamily="18" charset="0"/>
              </a:rPr>
              <a:t>   </a:t>
            </a:r>
          </a:p>
          <a:p>
            <a:pPr algn="just"/>
            <a:endParaRPr lang="en-US" sz="3600" dirty="0" smtClean="0">
              <a:latin typeface="Bodoni MT" pitchFamily="18" charset="0"/>
            </a:endParaRPr>
          </a:p>
        </p:txBody>
      </p:sp>
      <p:sp>
        <p:nvSpPr>
          <p:cNvPr id="6" name="Rectangle 5"/>
          <p:cNvSpPr/>
          <p:nvPr/>
        </p:nvSpPr>
        <p:spPr>
          <a:xfrm>
            <a:off x="457200" y="1295400"/>
            <a:ext cx="8305800" cy="5386090"/>
          </a:xfrm>
          <a:prstGeom prst="rect">
            <a:avLst/>
          </a:prstGeom>
        </p:spPr>
        <p:txBody>
          <a:bodyPr wrap="square">
            <a:spAutoFit/>
          </a:bodyPr>
          <a:lstStyle/>
          <a:p>
            <a:pPr marL="571500" indent="-571500" algn="just">
              <a:spcAft>
                <a:spcPts val="1200"/>
              </a:spcAft>
              <a:buFont typeface="+mj-lt"/>
              <a:buAutoNum type="arabicParenR"/>
            </a:pPr>
            <a:r>
              <a:rPr lang="en-US" sz="2800" b="1" dirty="0" smtClean="0">
                <a:latin typeface="Rockwell" pitchFamily="18" charset="0"/>
              </a:rPr>
              <a:t>In Annual Examination, </a:t>
            </a:r>
            <a:r>
              <a:rPr lang="en-US" sz="2400" b="1" u="sng" dirty="0" smtClean="0">
                <a:latin typeface="Rockwell" pitchFamily="18" charset="0"/>
              </a:rPr>
              <a:t>minimum 33% &amp; above</a:t>
            </a:r>
            <a:r>
              <a:rPr lang="en-US" sz="2400" b="1" dirty="0" smtClean="0">
                <a:latin typeface="Rockwell" pitchFamily="18" charset="0"/>
              </a:rPr>
              <a:t> in each individual subject. </a:t>
            </a:r>
            <a:endParaRPr lang="en-US" sz="2800" b="1" dirty="0" smtClean="0">
              <a:latin typeface="Rockwell" pitchFamily="18" charset="0"/>
            </a:endParaRPr>
          </a:p>
          <a:p>
            <a:pPr marL="571500" indent="-571500" algn="just">
              <a:spcAft>
                <a:spcPts val="1200"/>
              </a:spcAft>
              <a:buFont typeface="+mj-lt"/>
              <a:buAutoNum type="arabicParenR"/>
            </a:pPr>
            <a:r>
              <a:rPr lang="en-US" sz="2800" b="1" dirty="0" smtClean="0">
                <a:latin typeface="Rockwell" pitchFamily="18" charset="0"/>
              </a:rPr>
              <a:t>25% of Unit Tests (</a:t>
            </a:r>
            <a:r>
              <a:rPr lang="en-US" sz="2800" b="1" dirty="0" smtClean="0">
                <a:solidFill>
                  <a:srgbClr val="FFC000"/>
                </a:solidFill>
                <a:latin typeface="Rockwell" pitchFamily="18" charset="0"/>
              </a:rPr>
              <a:t>A</a:t>
            </a:r>
            <a:r>
              <a:rPr lang="en-US" sz="2800" b="1" dirty="0" smtClean="0">
                <a:latin typeface="Rockwell" pitchFamily="18" charset="0"/>
              </a:rPr>
              <a:t>)+ 25% of Half Yearly (</a:t>
            </a:r>
            <a:r>
              <a:rPr lang="en-US" sz="2800" b="1" dirty="0" smtClean="0">
                <a:solidFill>
                  <a:srgbClr val="FFC000"/>
                </a:solidFill>
                <a:latin typeface="Rockwell" pitchFamily="18" charset="0"/>
              </a:rPr>
              <a:t>B</a:t>
            </a:r>
            <a:r>
              <a:rPr lang="en-US" sz="2800" b="1" dirty="0" smtClean="0">
                <a:latin typeface="Rockwell" pitchFamily="18" charset="0"/>
              </a:rPr>
              <a:t>) + 50% of Annual Examination (</a:t>
            </a:r>
            <a:r>
              <a:rPr lang="en-US" sz="2800" b="1" dirty="0" smtClean="0">
                <a:solidFill>
                  <a:srgbClr val="FFC000"/>
                </a:solidFill>
                <a:latin typeface="Rockwell" pitchFamily="18" charset="0"/>
              </a:rPr>
              <a:t>C</a:t>
            </a:r>
            <a:r>
              <a:rPr lang="en-US" sz="2800" b="1" dirty="0" smtClean="0">
                <a:latin typeface="Rockwell" pitchFamily="18" charset="0"/>
              </a:rPr>
              <a:t>)  together should be 33% and above in every subject.</a:t>
            </a:r>
          </a:p>
          <a:p>
            <a:pPr marL="571500" indent="-571500" algn="just">
              <a:spcAft>
                <a:spcPts val="1200"/>
              </a:spcAft>
            </a:pPr>
            <a:r>
              <a:rPr lang="en-US" sz="2800" b="1" dirty="0" smtClean="0">
                <a:latin typeface="Rockwell" pitchFamily="18" charset="0"/>
              </a:rPr>
              <a:t>	</a:t>
            </a:r>
            <a:r>
              <a:rPr lang="en-US" sz="2800" b="1" dirty="0" smtClean="0">
                <a:latin typeface="Agency FB" pitchFamily="34" charset="0"/>
              </a:rPr>
              <a:t>i.e.  (</a:t>
            </a:r>
            <a:r>
              <a:rPr lang="en-US" sz="2800" b="1" dirty="0" smtClean="0">
                <a:solidFill>
                  <a:srgbClr val="FFC000"/>
                </a:solidFill>
                <a:latin typeface="Agency FB" pitchFamily="34" charset="0"/>
              </a:rPr>
              <a:t>A+B+C</a:t>
            </a:r>
            <a:r>
              <a:rPr lang="en-US" sz="2800" b="1" dirty="0" smtClean="0">
                <a:latin typeface="Agency FB" pitchFamily="34" charset="0"/>
              </a:rPr>
              <a:t>) should be 33 % &amp; above.</a:t>
            </a:r>
            <a:r>
              <a:rPr lang="en-US" sz="2800" b="1" dirty="0" smtClean="0">
                <a:latin typeface="Rockwell" pitchFamily="18" charset="0"/>
              </a:rPr>
              <a:t> </a:t>
            </a:r>
          </a:p>
          <a:p>
            <a:pPr marL="571500" indent="-571500" algn="just">
              <a:spcAft>
                <a:spcPts val="1200"/>
              </a:spcAft>
              <a:buAutoNum type="arabicParenR" startAt="3"/>
            </a:pPr>
            <a:r>
              <a:rPr lang="en-US" sz="2800" b="1" dirty="0" smtClean="0">
                <a:latin typeface="Rockwell" pitchFamily="18" charset="0"/>
              </a:rPr>
              <a:t>Practical marks are not considered for promotion, however students should pass all Practical Examinations. </a:t>
            </a:r>
          </a:p>
          <a:p>
            <a:pPr marL="571500" indent="-571500" algn="just">
              <a:spcAft>
                <a:spcPts val="1200"/>
              </a:spcAft>
              <a:buAutoNum type="arabicParenR" startAt="3"/>
            </a:pPr>
            <a:r>
              <a:rPr lang="en-US" sz="2800" b="1" dirty="0" smtClean="0">
                <a:latin typeface="Rockwell" pitchFamily="18" charset="0"/>
              </a:rPr>
              <a:t>Attendance of students should be 75% and above .</a:t>
            </a:r>
            <a:endParaRPr lang="en-US" sz="2800" b="1" dirty="0">
              <a:latin typeface="Rockwell" pitchFamily="18" charset="0"/>
            </a:endParaRPr>
          </a:p>
        </p:txBody>
      </p:sp>
    </p:spTree>
    <p:extLst>
      <p:ext uri="{BB962C8B-B14F-4D97-AF65-F5344CB8AC3E}">
        <p14:creationId xmlns="" xmlns:p14="http://schemas.microsoft.com/office/powerpoint/2010/main" val="3418649141"/>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7" name="Rectangle 6"/>
          <p:cNvSpPr/>
          <p:nvPr/>
        </p:nvSpPr>
        <p:spPr>
          <a:xfrm>
            <a:off x="381000" y="1997839"/>
            <a:ext cx="8382000" cy="1200329"/>
          </a:xfrm>
          <a:prstGeom prst="rect">
            <a:avLst/>
          </a:prstGeom>
        </p:spPr>
        <p:txBody>
          <a:bodyPr wrap="square">
            <a:spAutoFit/>
          </a:bodyPr>
          <a:lstStyle/>
          <a:p>
            <a:pPr algn="just"/>
            <a:r>
              <a:rPr lang="en-US" sz="3600" dirty="0" smtClean="0">
                <a:latin typeface="Bodoni MT" pitchFamily="18" charset="0"/>
              </a:rPr>
              <a:t>   </a:t>
            </a:r>
          </a:p>
          <a:p>
            <a:pPr algn="just"/>
            <a:endParaRPr lang="en-US" sz="3600" dirty="0" smtClean="0">
              <a:latin typeface="Bodoni MT" pitchFamily="18" charset="0"/>
            </a:endParaRPr>
          </a:p>
        </p:txBody>
      </p:sp>
      <p:sp>
        <p:nvSpPr>
          <p:cNvPr id="8" name="Rectangle 7"/>
          <p:cNvSpPr/>
          <p:nvPr/>
        </p:nvSpPr>
        <p:spPr>
          <a:xfrm>
            <a:off x="228600" y="1600200"/>
            <a:ext cx="8534400" cy="4524315"/>
          </a:xfrm>
          <a:prstGeom prst="rect">
            <a:avLst/>
          </a:prstGeom>
        </p:spPr>
        <p:txBody>
          <a:bodyPr wrap="square" lIns="0" tIns="0" rIns="0" bIns="0">
            <a:spAutoFit/>
          </a:bodyPr>
          <a:lstStyle/>
          <a:p>
            <a:pPr>
              <a:lnSpc>
                <a:spcPct val="150000"/>
              </a:lnSpc>
              <a:buFont typeface="Arial" pitchFamily="34" charset="0"/>
              <a:buChar char="•"/>
              <a:tabLst>
                <a:tab pos="573088" algn="l"/>
              </a:tabLst>
            </a:pPr>
            <a:r>
              <a:rPr lang="en-US" sz="2800" dirty="0" smtClean="0">
                <a:latin typeface="Rockwell" pitchFamily="18" charset="0"/>
              </a:rPr>
              <a:t> 	Change of optional subject will be 	permitted 	based on eligibility criteria laid down by the 	school </a:t>
            </a:r>
            <a:r>
              <a:rPr lang="en-US" sz="2800" u="sng" dirty="0" smtClean="0">
                <a:latin typeface="Rockwell" pitchFamily="18" charset="0"/>
              </a:rPr>
              <a:t>only prior to registration with CBSE</a:t>
            </a:r>
            <a:r>
              <a:rPr lang="en-US" sz="2800" dirty="0" smtClean="0">
                <a:latin typeface="Rockwell" pitchFamily="18" charset="0"/>
              </a:rPr>
              <a:t>.</a:t>
            </a:r>
          </a:p>
          <a:p>
            <a:pPr>
              <a:lnSpc>
                <a:spcPct val="150000"/>
              </a:lnSpc>
              <a:buFont typeface="Arial" pitchFamily="34" charset="0"/>
              <a:buChar char="•"/>
              <a:tabLst>
                <a:tab pos="573088" algn="l"/>
              </a:tabLst>
            </a:pPr>
            <a:r>
              <a:rPr lang="en-US" sz="2800" dirty="0" smtClean="0">
                <a:latin typeface="Rockwell" pitchFamily="18" charset="0"/>
              </a:rPr>
              <a:t>	Post registration, no change of stream/subjects 	will be entertained.</a:t>
            </a:r>
          </a:p>
          <a:p>
            <a:pPr>
              <a:lnSpc>
                <a:spcPct val="150000"/>
              </a:lnSpc>
              <a:buFont typeface="Arial" pitchFamily="34" charset="0"/>
              <a:buChar char="•"/>
              <a:tabLst>
                <a:tab pos="573088" algn="l"/>
              </a:tabLst>
            </a:pPr>
            <a:r>
              <a:rPr lang="en-US" sz="2800" dirty="0" smtClean="0">
                <a:latin typeface="Rockwell" pitchFamily="18" charset="0"/>
              </a:rPr>
              <a:t>   	Change of section in Science stream is not 	allowed.</a:t>
            </a:r>
            <a:endParaRPr lang="en-US" sz="2800" dirty="0">
              <a:latin typeface="Rockwell" pitchFamily="18" charset="0"/>
            </a:endParaRPr>
          </a:p>
        </p:txBody>
      </p:sp>
      <p:sp>
        <p:nvSpPr>
          <p:cNvPr id="6" name="TextBox 5"/>
          <p:cNvSpPr txBox="1"/>
          <p:nvPr/>
        </p:nvSpPr>
        <p:spPr>
          <a:xfrm>
            <a:off x="438978" y="381000"/>
            <a:ext cx="8343900" cy="707886"/>
          </a:xfrm>
          <a:prstGeom prst="rect">
            <a:avLst/>
          </a:prstGeom>
          <a:solidFill>
            <a:schemeClr val="bg1">
              <a:lumMod val="95000"/>
              <a:lumOff val="5000"/>
            </a:schemeClr>
          </a:solidFill>
        </p:spPr>
        <p:txBody>
          <a:bodyPr wrap="square" rtlCol="0">
            <a:spAutoFit/>
          </a:bodyPr>
          <a:lstStyle/>
          <a:p>
            <a:pPr algn="ctr"/>
            <a:r>
              <a:rPr lang="en-US" sz="40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Change of Optional Subjects </a:t>
            </a:r>
          </a:p>
        </p:txBody>
      </p:sp>
    </p:spTree>
    <p:extLst>
      <p:ext uri="{BB962C8B-B14F-4D97-AF65-F5344CB8AC3E}">
        <p14:creationId xmlns="" xmlns:p14="http://schemas.microsoft.com/office/powerpoint/2010/main" val="731819362"/>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400050" y="228600"/>
            <a:ext cx="8343900" cy="1323439"/>
          </a:xfrm>
          <a:prstGeom prst="rect">
            <a:avLst/>
          </a:prstGeom>
          <a:solidFill>
            <a:schemeClr val="bg1">
              <a:lumMod val="95000"/>
              <a:lumOff val="5000"/>
            </a:schemeClr>
          </a:solidFill>
        </p:spPr>
        <p:txBody>
          <a:bodyPr wrap="square" rtlCol="0">
            <a:spAutoFit/>
          </a:bodyPr>
          <a:lstStyle/>
          <a:p>
            <a:pPr algn="ctr"/>
            <a:r>
              <a:rPr lang="en-US" sz="4000" b="1" u="sng" dirty="0" smtClean="0">
                <a:ln w="11430"/>
                <a:solidFill>
                  <a:srgbClr val="FFFF00"/>
                </a:solidFill>
                <a:effectLst>
                  <a:outerShdw blurRad="50800" dist="39000" dir="5460000" algn="tl">
                    <a:srgbClr val="000000">
                      <a:alpha val="38000"/>
                    </a:srgbClr>
                  </a:outerShdw>
                </a:effectLst>
                <a:latin typeface="AkrutiBngArvindUnicode" pitchFamily="2" charset="0"/>
                <a:cs typeface="AkrutiBngArvindUnicode" pitchFamily="2" charset="0"/>
              </a:rPr>
              <a:t>ASSESSMENT OF  SPEAKING &amp; LISTENING SKILLS (ASL)</a:t>
            </a:r>
            <a:endParaRPr lang="en-US" sz="4000" b="1" u="sng" dirty="0">
              <a:ln w="11430"/>
              <a:solidFill>
                <a:srgbClr val="FFFF00"/>
              </a:solidFill>
              <a:effectLst>
                <a:outerShdw blurRad="50800" dist="39000" dir="5460000" algn="tl">
                  <a:srgbClr val="000000">
                    <a:alpha val="38000"/>
                  </a:srgbClr>
                </a:outerShdw>
              </a:effectLst>
              <a:latin typeface="AkrutiBngArvindUnicode" pitchFamily="2" charset="0"/>
              <a:cs typeface="AkrutiBngArvindUnicode" pitchFamily="2" charset="0"/>
            </a:endParaRPr>
          </a:p>
        </p:txBody>
      </p:sp>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7" name="Rectangle 6"/>
          <p:cNvSpPr/>
          <p:nvPr/>
        </p:nvSpPr>
        <p:spPr>
          <a:xfrm>
            <a:off x="381000" y="1997839"/>
            <a:ext cx="8382000" cy="1200329"/>
          </a:xfrm>
          <a:prstGeom prst="rect">
            <a:avLst/>
          </a:prstGeom>
        </p:spPr>
        <p:txBody>
          <a:bodyPr wrap="square">
            <a:spAutoFit/>
          </a:bodyPr>
          <a:lstStyle/>
          <a:p>
            <a:pPr algn="just"/>
            <a:r>
              <a:rPr lang="en-US" sz="3600" dirty="0" smtClean="0">
                <a:latin typeface="Bodoni MT" pitchFamily="18" charset="0"/>
              </a:rPr>
              <a:t>   </a:t>
            </a:r>
          </a:p>
          <a:p>
            <a:pPr algn="just"/>
            <a:endParaRPr lang="en-US" sz="3600" dirty="0" smtClean="0">
              <a:latin typeface="Bodoni MT" pitchFamily="18" charset="0"/>
            </a:endParaRPr>
          </a:p>
        </p:txBody>
      </p:sp>
      <p:pic>
        <p:nvPicPr>
          <p:cNvPr id="3" name="Picture 2"/>
          <p:cNvPicPr>
            <a:picLocks noChangeAspect="1"/>
          </p:cNvPicPr>
          <p:nvPr/>
        </p:nvPicPr>
        <p:blipFill rotWithShape="1">
          <a:blip r:embed="rId2">
            <a:extLst>
              <a:ext uri="{28A0092B-C50C-407E-A947-70E740481C1C}">
                <a14:useLocalDpi xmlns="" xmlns:a14="http://schemas.microsoft.com/office/drawing/2010/main" val="0"/>
              </a:ext>
            </a:extLst>
          </a:blip>
          <a:srcRect t="8018"/>
          <a:stretch/>
        </p:blipFill>
        <p:spPr>
          <a:xfrm>
            <a:off x="6477000" y="1676400"/>
            <a:ext cx="2381250" cy="2190324"/>
          </a:xfrm>
          <a:prstGeom prst="rect">
            <a:avLst/>
          </a:prstGeom>
          <a:ln>
            <a:solidFill>
              <a:schemeClr val="accent1">
                <a:lumMod val="50000"/>
              </a:schemeClr>
            </a:solidFill>
          </a:ln>
          <a:effectLst>
            <a:glow rad="101600">
              <a:schemeClr val="accent2">
                <a:satMod val="175000"/>
                <a:alpha val="40000"/>
              </a:schemeClr>
            </a:glow>
          </a:effectLst>
        </p:spPr>
      </p:pic>
      <p:sp>
        <p:nvSpPr>
          <p:cNvPr id="6" name="Rectangle 5"/>
          <p:cNvSpPr/>
          <p:nvPr/>
        </p:nvSpPr>
        <p:spPr>
          <a:xfrm>
            <a:off x="381000" y="1752600"/>
            <a:ext cx="5931432" cy="2308324"/>
          </a:xfrm>
          <a:prstGeom prst="rect">
            <a:avLst/>
          </a:prstGeom>
        </p:spPr>
        <p:txBody>
          <a:bodyPr wrap="none">
            <a:spAutoFit/>
          </a:bodyPr>
          <a:lstStyle/>
          <a:p>
            <a:pPr>
              <a:buFont typeface="Arial" pitchFamily="34" charset="0"/>
              <a:buChar char="•"/>
            </a:pPr>
            <a:r>
              <a:rPr lang="en-US" sz="2800" dirty="0" smtClean="0"/>
              <a:t>  </a:t>
            </a:r>
            <a:r>
              <a:rPr lang="en-US" sz="2800" dirty="0" smtClean="0">
                <a:latin typeface="Rockwell" pitchFamily="18" charset="0"/>
              </a:rPr>
              <a:t>ASL    WEIGHTAGE -    </a:t>
            </a:r>
            <a:r>
              <a:rPr lang="en-US" sz="2800" dirty="0" smtClean="0">
                <a:latin typeface="Rockwell" pitchFamily="18" charset="0"/>
                <a:cs typeface="Arial" pitchFamily="34" charset="0"/>
              </a:rPr>
              <a:t>20</a:t>
            </a:r>
            <a:r>
              <a:rPr lang="en-US" sz="2800" dirty="0" smtClean="0">
                <a:latin typeface="Rockwell" pitchFamily="18" charset="0"/>
              </a:rPr>
              <a:t> MARKS</a:t>
            </a:r>
          </a:p>
          <a:p>
            <a:pPr>
              <a:buFont typeface="Arial" pitchFamily="34" charset="0"/>
              <a:buChar char="•"/>
            </a:pPr>
            <a:r>
              <a:rPr lang="en-US" sz="2800" dirty="0" smtClean="0">
                <a:latin typeface="Rockwell" pitchFamily="18" charset="0"/>
              </a:rPr>
              <a:t> School is well- </a:t>
            </a:r>
            <a:r>
              <a:rPr lang="en-US" sz="3200" dirty="0" smtClean="0">
                <a:latin typeface="Rockwell" pitchFamily="18" charset="0"/>
              </a:rPr>
              <a:t>equipped</a:t>
            </a:r>
            <a:r>
              <a:rPr lang="en-US" sz="2800" dirty="0" smtClean="0">
                <a:latin typeface="Rockwell" pitchFamily="18" charset="0"/>
              </a:rPr>
              <a:t> with a </a:t>
            </a:r>
          </a:p>
          <a:p>
            <a:r>
              <a:rPr lang="en-US" sz="2800" dirty="0" smtClean="0">
                <a:latin typeface="Rockwell" pitchFamily="18" charset="0"/>
              </a:rPr>
              <a:t>   Language Lab for the  conduct of </a:t>
            </a:r>
          </a:p>
          <a:p>
            <a:r>
              <a:rPr lang="en-US" sz="2800" dirty="0" smtClean="0">
                <a:latin typeface="Rockwell" pitchFamily="18" charset="0"/>
              </a:rPr>
              <a:t>   ASL.</a:t>
            </a:r>
          </a:p>
          <a:p>
            <a:endParaRPr lang="en-US" sz="2800" dirty="0"/>
          </a:p>
        </p:txBody>
      </p:sp>
      <p:sp>
        <p:nvSpPr>
          <p:cNvPr id="8" name="Rectangle 7"/>
          <p:cNvSpPr/>
          <p:nvPr/>
        </p:nvSpPr>
        <p:spPr>
          <a:xfrm>
            <a:off x="685800" y="4038600"/>
            <a:ext cx="7848600" cy="1569660"/>
          </a:xfrm>
          <a:prstGeom prst="rect">
            <a:avLst/>
          </a:prstGeom>
        </p:spPr>
        <p:txBody>
          <a:bodyPr wrap="square">
            <a:spAutoFit/>
          </a:bodyPr>
          <a:lstStyle/>
          <a:p>
            <a:pPr marL="1311275" indent="-1201738" algn="just">
              <a:buNone/>
            </a:pPr>
            <a:r>
              <a:rPr lang="en-US" sz="3200" b="1" u="sng" dirty="0" smtClean="0">
                <a:solidFill>
                  <a:srgbClr val="FF0000"/>
                </a:solidFill>
              </a:rPr>
              <a:t>NOTE:</a:t>
            </a:r>
            <a:r>
              <a:rPr lang="en-US" sz="3200" b="1" dirty="0" smtClean="0">
                <a:solidFill>
                  <a:srgbClr val="FF0000"/>
                </a:solidFill>
              </a:rPr>
              <a:t> </a:t>
            </a:r>
            <a:r>
              <a:rPr lang="en-US" sz="3200" dirty="0" smtClean="0"/>
              <a:t>Students who are absent for ASL will be marked zero. ASL will not be conducted again.                     </a:t>
            </a:r>
            <a:endParaRPr lang="en-US" sz="3200" dirty="0"/>
          </a:p>
        </p:txBody>
      </p:sp>
    </p:spTree>
    <p:extLst>
      <p:ext uri="{BB962C8B-B14F-4D97-AF65-F5344CB8AC3E}">
        <p14:creationId xmlns="" xmlns:p14="http://schemas.microsoft.com/office/powerpoint/2010/main" val="4049300832"/>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26" name="Picture 2" descr="C:\Users\Mukesh Bohra\Desktop\PPT\extra-classes.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1913307"/>
          </a:xfrm>
          <a:prstGeom prst="rect">
            <a:avLst/>
          </a:prstGeom>
          <a:noFill/>
          <a:extLst>
            <a:ext uri="{909E8E84-426E-40DD-AFC4-6F175D3DCCD1}">
              <a14:hiddenFill xmlns="" xmlns:a14="http://schemas.microsoft.com/office/drawing/2010/main">
                <a:solidFill>
                  <a:srgbClr val="FFFFFF"/>
                </a:solidFill>
              </a14:hiddenFill>
            </a:ext>
          </a:extLst>
        </p:spPr>
      </p:pic>
      <p:sp>
        <p:nvSpPr>
          <p:cNvPr id="4" name="TextBox 3"/>
          <p:cNvSpPr txBox="1"/>
          <p:nvPr/>
        </p:nvSpPr>
        <p:spPr>
          <a:xfrm>
            <a:off x="400050" y="304800"/>
            <a:ext cx="8343900" cy="769441"/>
          </a:xfrm>
          <a:prstGeom prst="rect">
            <a:avLst/>
          </a:prstGeom>
          <a:solidFill>
            <a:schemeClr val="tx2">
              <a:lumMod val="10000"/>
            </a:schemeClr>
          </a:solidFill>
        </p:spPr>
        <p:txBody>
          <a:bodyPr wrap="square" rtlCol="0">
            <a:spAutoFit/>
          </a:bodyPr>
          <a:lstStyle/>
          <a:p>
            <a:pPr algn="ctr"/>
            <a:r>
              <a:rPr lang="en-US" sz="4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EXTRA CLASSES</a:t>
            </a:r>
            <a:endParaRPr lang="en-US" sz="3200" u="sng" dirty="0">
              <a:latin typeface="Arial Black" pitchFamily="34" charset="0"/>
            </a:endParaRPr>
          </a:p>
        </p:txBody>
      </p:sp>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7" name="Rectangle 6"/>
          <p:cNvSpPr/>
          <p:nvPr/>
        </p:nvSpPr>
        <p:spPr>
          <a:xfrm>
            <a:off x="381000" y="2133600"/>
            <a:ext cx="8458200" cy="4398127"/>
          </a:xfrm>
          <a:prstGeom prst="rect">
            <a:avLst/>
          </a:prstGeom>
        </p:spPr>
        <p:txBody>
          <a:bodyPr wrap="square">
            <a:spAutoFit/>
          </a:bodyPr>
          <a:lstStyle/>
          <a:p>
            <a:pPr algn="just">
              <a:lnSpc>
                <a:spcPct val="130000"/>
              </a:lnSpc>
              <a:spcBef>
                <a:spcPts val="1200"/>
              </a:spcBef>
              <a:spcAft>
                <a:spcPts val="1800"/>
              </a:spcAft>
              <a:buFont typeface="Arial" pitchFamily="34" charset="0"/>
              <a:buChar char="•"/>
            </a:pPr>
            <a:r>
              <a:rPr lang="en-US" sz="2800" dirty="0" smtClean="0">
                <a:latin typeface="Rockwell" pitchFamily="18" charset="0"/>
              </a:rPr>
              <a:t> School conducts extra classes for class XI on every 3</a:t>
            </a:r>
            <a:r>
              <a:rPr lang="en-US" sz="2800" baseline="30000" dirty="0" smtClean="0">
                <a:latin typeface="Rockwell" pitchFamily="18" charset="0"/>
              </a:rPr>
              <a:t>rd</a:t>
            </a:r>
            <a:r>
              <a:rPr lang="en-US" sz="2800" dirty="0" smtClean="0">
                <a:latin typeface="Rockwell" pitchFamily="18" charset="0"/>
              </a:rPr>
              <a:t> Saturday / Holidays and during Autumn Break / Winter Break with prior intimation to the students.</a:t>
            </a:r>
          </a:p>
          <a:p>
            <a:pPr algn="just">
              <a:lnSpc>
                <a:spcPct val="130000"/>
              </a:lnSpc>
              <a:spcBef>
                <a:spcPts val="1200"/>
              </a:spcBef>
              <a:spcAft>
                <a:spcPts val="1800"/>
              </a:spcAft>
              <a:buFont typeface="Arial" pitchFamily="34" charset="0"/>
              <a:buChar char="•"/>
            </a:pPr>
            <a:r>
              <a:rPr lang="en-US" sz="2800" dirty="0" smtClean="0">
                <a:latin typeface="Rockwell" pitchFamily="18" charset="0"/>
              </a:rPr>
              <a:t> Parents are requested not to plan their leave during this period without consultation with the school.</a:t>
            </a:r>
          </a:p>
        </p:txBody>
      </p:sp>
    </p:spTree>
    <p:extLst>
      <p:ext uri="{BB962C8B-B14F-4D97-AF65-F5344CB8AC3E}">
        <p14:creationId xmlns="" xmlns:p14="http://schemas.microsoft.com/office/powerpoint/2010/main" val="4194458292"/>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0" y="381000"/>
            <a:ext cx="8763000" cy="584775"/>
          </a:xfrm>
          <a:prstGeom prst="rect">
            <a:avLst/>
          </a:prstGeom>
          <a:solidFill>
            <a:schemeClr val="tx2">
              <a:lumMod val="10000"/>
            </a:schemeClr>
          </a:solidFill>
        </p:spPr>
        <p:txBody>
          <a:bodyPr wrap="square" rtlCol="0">
            <a:spAutoFit/>
          </a:bodyPr>
          <a:lstStyle/>
          <a:p>
            <a:pPr algn="ctr"/>
            <a:r>
              <a:rPr lang="en-US" sz="32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PARENT  TEACHER  INTERACTION</a:t>
            </a:r>
            <a:endParaRPr lang="en-US" sz="3200" u="sng" dirty="0">
              <a:latin typeface="Arial Black" pitchFamily="34" charset="0"/>
            </a:endParaRPr>
          </a:p>
        </p:txBody>
      </p:sp>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7" name="Rectangle 6"/>
          <p:cNvSpPr/>
          <p:nvPr/>
        </p:nvSpPr>
        <p:spPr>
          <a:xfrm>
            <a:off x="304800" y="2133600"/>
            <a:ext cx="8382000" cy="4001095"/>
          </a:xfrm>
          <a:prstGeom prst="rect">
            <a:avLst/>
          </a:prstGeom>
        </p:spPr>
        <p:txBody>
          <a:bodyPr wrap="square">
            <a:spAutoFit/>
          </a:bodyPr>
          <a:lstStyle/>
          <a:p>
            <a:pPr marL="457200" indent="-457200" algn="just">
              <a:spcBef>
                <a:spcPts val="600"/>
              </a:spcBef>
              <a:spcAft>
                <a:spcPts val="1200"/>
              </a:spcAft>
              <a:buFont typeface="Wingdings" pitchFamily="2" charset="2"/>
              <a:buChar char="q"/>
            </a:pPr>
            <a:r>
              <a:rPr lang="en-US" sz="3200" dirty="0" smtClean="0">
                <a:latin typeface="Rockwell" pitchFamily="18" charset="0"/>
              </a:rPr>
              <a:t>PTI meetings will be conducted </a:t>
            </a:r>
          </a:p>
          <a:p>
            <a:pPr marL="457200" indent="-457200" algn="just">
              <a:spcBef>
                <a:spcPts val="600"/>
              </a:spcBef>
              <a:spcAft>
                <a:spcPts val="1200"/>
              </a:spcAft>
            </a:pPr>
            <a:r>
              <a:rPr lang="en-US" sz="3200" dirty="0" smtClean="0">
                <a:latin typeface="Rockwell" pitchFamily="18" charset="0"/>
              </a:rPr>
              <a:t>	according to school almanac  after every examination. </a:t>
            </a:r>
          </a:p>
          <a:p>
            <a:pPr marL="457200" indent="-457200" algn="just">
              <a:spcBef>
                <a:spcPts val="600"/>
              </a:spcBef>
              <a:spcAft>
                <a:spcPts val="1200"/>
              </a:spcAft>
              <a:buFont typeface="Wingdings" pitchFamily="2" charset="2"/>
              <a:buChar char="q"/>
            </a:pPr>
            <a:r>
              <a:rPr lang="en-US" sz="3200" dirty="0" smtClean="0">
                <a:latin typeface="Rockwell" pitchFamily="18" charset="0"/>
              </a:rPr>
              <a:t>Irrespective of the above, parents must meet teachers on any working Wednesday (1400 hrs – 1500 hrs) with prior intimation to the teacher. </a:t>
            </a:r>
          </a:p>
        </p:txBody>
      </p:sp>
      <p:pic>
        <p:nvPicPr>
          <p:cNvPr id="4098" name="Picture 2" descr="C:\Users\Mukesh Bohra\Desktop\PPT\parent-teacher-meet.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315200" y="1143000"/>
            <a:ext cx="1459004" cy="16002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434012302"/>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304800" y="152400"/>
            <a:ext cx="8496300" cy="646331"/>
          </a:xfrm>
          <a:prstGeom prst="rect">
            <a:avLst/>
          </a:prstGeom>
          <a:solidFill>
            <a:schemeClr val="tx2">
              <a:lumMod val="10000"/>
            </a:schemeClr>
          </a:solidFill>
        </p:spPr>
        <p:txBody>
          <a:bodyPr wrap="square" rtlCol="0">
            <a:spAutoFit/>
          </a:bodyPr>
          <a:lstStyle/>
          <a:p>
            <a:pPr algn="ctr"/>
            <a:r>
              <a:rPr lang="en-US" sz="36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DISCIPLINE</a:t>
            </a:r>
          </a:p>
        </p:txBody>
      </p:sp>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304800" y="921841"/>
            <a:ext cx="8534400" cy="61555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Rockwell" pitchFamily="18" charset="0"/>
                <a:ea typeface="Times New Roman" pitchFamily="18" charset="0"/>
                <a:cs typeface="Times New Roman" pitchFamily="18" charset="0"/>
              </a:rPr>
              <a:t>The students are instructed not to indulge in any of the following. If they do so, their names will be entered in the </a:t>
            </a:r>
            <a:r>
              <a:rPr lang="en-US" sz="2600" dirty="0" smtClean="0">
                <a:latin typeface="Rockwell" pitchFamily="18" charset="0"/>
                <a:ea typeface="Times New Roman" pitchFamily="18" charset="0"/>
                <a:cs typeface="Times New Roman" pitchFamily="18" charset="0"/>
              </a:rPr>
              <a:t>Ind</a:t>
            </a:r>
            <a:r>
              <a:rPr kumimoji="0" lang="en-US" sz="2600" b="0" i="0" u="none" strike="noStrike" cap="none" normalizeH="0" baseline="0" dirty="0" smtClean="0">
                <a:ln>
                  <a:noFill/>
                </a:ln>
                <a:solidFill>
                  <a:schemeClr val="tx1"/>
                </a:solidFill>
                <a:effectLst/>
                <a:latin typeface="Rockwell" pitchFamily="18" charset="0"/>
                <a:ea typeface="Times New Roman" pitchFamily="18" charset="0"/>
                <a:cs typeface="Times New Roman" pitchFamily="18" charset="0"/>
              </a:rPr>
              <a:t>iscipline Register &amp; this will be informed to the parents on regular basis.</a:t>
            </a:r>
            <a:endParaRPr lang="en-US" sz="2600" dirty="0" smtClean="0">
              <a:latin typeface="Rockwell" pitchFamily="18" charset="0"/>
              <a:ea typeface="Times New Roman" pitchFamily="18" charset="0"/>
              <a:cs typeface="Times New Roman" pitchFamily="18" charset="0"/>
            </a:endParaRPr>
          </a:p>
          <a:p>
            <a:pPr marL="0" marR="0" lvl="0" indent="457200" algn="just" defTabSz="914400" rtl="0" eaLnBrk="1" fontAlgn="base" latinLnBrk="0" hangingPunct="1">
              <a:lnSpc>
                <a:spcPct val="100000"/>
              </a:lnSpc>
              <a:spcBef>
                <a:spcPts val="1200"/>
              </a:spcBef>
              <a:spcAft>
                <a:spcPct val="0"/>
              </a:spcAft>
              <a:buClrTx/>
              <a:buSzTx/>
              <a:buFontTx/>
              <a:buNone/>
              <a:tabLst/>
            </a:pPr>
            <a:r>
              <a:rPr kumimoji="0" lang="en-US" sz="2600" b="1" i="1" u="sng" strike="noStrike" cap="none" normalizeH="0" baseline="0" dirty="0" smtClean="0">
                <a:ln>
                  <a:noFill/>
                </a:ln>
                <a:solidFill>
                  <a:schemeClr val="tx1"/>
                </a:solidFill>
                <a:effectLst/>
                <a:latin typeface="Rockwell" pitchFamily="18" charset="0"/>
                <a:ea typeface="Times New Roman" pitchFamily="18" charset="0"/>
                <a:cs typeface="Times New Roman" pitchFamily="18" charset="0"/>
              </a:rPr>
              <a:t>The following tantamounts to Indiscipline</a:t>
            </a:r>
            <a:r>
              <a:rPr lang="en-US" sz="2600" b="1" u="sng" dirty="0" smtClean="0">
                <a:latin typeface="Rockwell" pitchFamily="18" charset="0"/>
                <a:ea typeface="Times New Roman" pitchFamily="18" charset="0"/>
                <a:cs typeface="Times New Roman" pitchFamily="18" charset="0"/>
              </a:rPr>
              <a:t>;</a:t>
            </a:r>
            <a:endParaRPr kumimoji="0" lang="en-US" sz="2600" b="0" i="0" u="sng" strike="noStrike" cap="none" normalizeH="0" baseline="0" dirty="0" smtClean="0">
              <a:ln>
                <a:noFill/>
              </a:ln>
              <a:solidFill>
                <a:schemeClr val="tx1"/>
              </a:solidFill>
              <a:effectLst/>
              <a:latin typeface="Rockwell" pitchFamily="18" charset="0"/>
            </a:endParaRPr>
          </a:p>
          <a:p>
            <a:pPr marL="342900" marR="0" lvl="0" indent="-342900" algn="just"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600" b="0" i="0" u="none" strike="noStrike" cap="none" normalizeH="0" baseline="0" dirty="0" smtClean="0">
                <a:ln>
                  <a:noFill/>
                </a:ln>
                <a:solidFill>
                  <a:schemeClr val="tx1"/>
                </a:solidFill>
                <a:effectLst/>
                <a:latin typeface="Rockwell" pitchFamily="18" charset="0"/>
                <a:ea typeface="Times New Roman" pitchFamily="18" charset="0"/>
                <a:cs typeface="Times New Roman" pitchFamily="18" charset="0"/>
              </a:rPr>
              <a:t>Teasing, ragging, abusing</a:t>
            </a:r>
            <a:r>
              <a:rPr kumimoji="0" lang="en-US" sz="2600" b="0" i="0" u="none" strike="noStrike" cap="none" normalizeH="0" dirty="0" smtClean="0">
                <a:ln>
                  <a:noFill/>
                </a:ln>
                <a:solidFill>
                  <a:schemeClr val="tx1"/>
                </a:solidFill>
                <a:effectLst/>
                <a:latin typeface="Rockwell" pitchFamily="18" charset="0"/>
                <a:ea typeface="Times New Roman" pitchFamily="18" charset="0"/>
                <a:cs typeface="Times New Roman" pitchFamily="18" charset="0"/>
              </a:rPr>
              <a:t> </a:t>
            </a:r>
            <a:r>
              <a:rPr kumimoji="0" lang="en-US" sz="2600" b="0" i="0" u="none" strike="noStrike" cap="none" normalizeH="0" baseline="0" dirty="0" smtClean="0">
                <a:ln>
                  <a:noFill/>
                </a:ln>
                <a:solidFill>
                  <a:schemeClr val="tx1"/>
                </a:solidFill>
                <a:effectLst/>
                <a:latin typeface="Rockwell" pitchFamily="18" charset="0"/>
                <a:ea typeface="Times New Roman" pitchFamily="18" charset="0"/>
                <a:cs typeface="Times New Roman" pitchFamily="18" charset="0"/>
              </a:rPr>
              <a:t>peer group (or) other   class students.</a:t>
            </a:r>
            <a:endParaRPr kumimoji="0" lang="en-US" sz="2600" b="0" i="0" u="none" strike="noStrike" cap="none" normalizeH="0" baseline="0" dirty="0" smtClean="0">
              <a:ln>
                <a:noFill/>
              </a:ln>
              <a:solidFill>
                <a:schemeClr val="tx1"/>
              </a:solidFill>
              <a:effectLst/>
              <a:latin typeface="Rockwell" pitchFamily="18" charset="0"/>
            </a:endParaRPr>
          </a:p>
          <a:p>
            <a:pPr marL="457200" marR="0" lvl="0" indent="-457200" algn="just"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600" b="0" i="0" u="none" strike="noStrike" cap="none" normalizeH="0" baseline="0" dirty="0" smtClean="0">
                <a:ln>
                  <a:noFill/>
                </a:ln>
                <a:solidFill>
                  <a:schemeClr val="tx1"/>
                </a:solidFill>
                <a:effectLst/>
                <a:latin typeface="Rockwell" pitchFamily="18" charset="0"/>
                <a:ea typeface="Times New Roman" pitchFamily="18" charset="0"/>
                <a:cs typeface="Times New Roman" pitchFamily="18" charset="0"/>
              </a:rPr>
              <a:t>Habitual</a:t>
            </a:r>
            <a:r>
              <a:rPr kumimoji="0" lang="en-US" sz="2600" b="0" i="0" u="none" strike="noStrike" cap="none" normalizeH="0" dirty="0" smtClean="0">
                <a:ln>
                  <a:noFill/>
                </a:ln>
                <a:solidFill>
                  <a:schemeClr val="tx1"/>
                </a:solidFill>
                <a:effectLst/>
                <a:latin typeface="Rockwell" pitchFamily="18" charset="0"/>
                <a:ea typeface="Times New Roman" pitchFamily="18" charset="0"/>
                <a:cs typeface="Times New Roman" pitchFamily="18" charset="0"/>
              </a:rPr>
              <a:t> late c</a:t>
            </a:r>
            <a:r>
              <a:rPr kumimoji="0" lang="en-US" sz="2600" b="0" i="0" u="none" strike="noStrike" cap="none" normalizeH="0" baseline="0" dirty="0" smtClean="0">
                <a:ln>
                  <a:noFill/>
                </a:ln>
                <a:solidFill>
                  <a:schemeClr val="tx1"/>
                </a:solidFill>
                <a:effectLst/>
                <a:latin typeface="Rockwell" pitchFamily="18" charset="0"/>
                <a:ea typeface="Times New Roman" pitchFamily="18" charset="0"/>
                <a:cs typeface="Times New Roman" pitchFamily="18" charset="0"/>
              </a:rPr>
              <a:t>oming to school.</a:t>
            </a:r>
            <a:endParaRPr kumimoji="0" lang="en-US" sz="2600" b="0" i="0" u="none" strike="noStrike" cap="none" normalizeH="0" baseline="0" dirty="0" smtClean="0">
              <a:ln>
                <a:noFill/>
              </a:ln>
              <a:solidFill>
                <a:schemeClr val="tx1"/>
              </a:solidFill>
              <a:effectLst/>
              <a:latin typeface="Rockwell" pitchFamily="18" charset="0"/>
            </a:endParaRPr>
          </a:p>
          <a:p>
            <a:pPr marL="457200" marR="0" lvl="0" indent="-457200" algn="just"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600" b="0" i="0" u="none" strike="noStrike" cap="none" normalizeH="0" baseline="0" dirty="0" smtClean="0">
                <a:ln>
                  <a:noFill/>
                </a:ln>
                <a:solidFill>
                  <a:schemeClr val="tx1"/>
                </a:solidFill>
                <a:effectLst/>
                <a:latin typeface="Rockwell" pitchFamily="18" charset="0"/>
                <a:ea typeface="Times New Roman" pitchFamily="18" charset="0"/>
                <a:cs typeface="Times New Roman" pitchFamily="18" charset="0"/>
              </a:rPr>
              <a:t>Intentional disturbance during the class. </a:t>
            </a:r>
            <a:endParaRPr kumimoji="0" lang="en-US" sz="2600" b="0" i="0" u="none" strike="noStrike" cap="none" normalizeH="0" baseline="0" dirty="0" smtClean="0">
              <a:ln>
                <a:noFill/>
              </a:ln>
              <a:solidFill>
                <a:schemeClr val="tx1"/>
              </a:solidFill>
              <a:effectLst/>
              <a:latin typeface="Rockwell" pitchFamily="18" charset="0"/>
            </a:endParaRPr>
          </a:p>
          <a:p>
            <a:pPr marL="457200" marR="0" lvl="0" indent="-457200" algn="just"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600" b="0" i="0" u="none" strike="noStrike" cap="none" normalizeH="0" baseline="0" dirty="0" smtClean="0">
                <a:ln>
                  <a:noFill/>
                </a:ln>
                <a:solidFill>
                  <a:schemeClr val="tx1"/>
                </a:solidFill>
                <a:effectLst/>
                <a:latin typeface="Rockwell" pitchFamily="18" charset="0"/>
                <a:ea typeface="Times New Roman" pitchFamily="18" charset="0"/>
                <a:cs typeface="Times New Roman" pitchFamily="18" charset="0"/>
              </a:rPr>
              <a:t>Carrying electronic gadgets like mobiles, iPods, etc. &amp;  cash more than Rs.50/- (Without valid reason).</a:t>
            </a:r>
          </a:p>
          <a:p>
            <a:pPr marL="457200" indent="-457200" algn="just" eaLnBrk="0" fontAlgn="base" hangingPunct="0">
              <a:spcBef>
                <a:spcPct val="0"/>
              </a:spcBef>
              <a:spcAft>
                <a:spcPct val="0"/>
              </a:spcAft>
              <a:buFont typeface="Wingdings" pitchFamily="2" charset="2"/>
              <a:buChar char="§"/>
            </a:pPr>
            <a:r>
              <a:rPr lang="en-US" sz="2600" dirty="0">
                <a:latin typeface="Rockwell" pitchFamily="18" charset="0"/>
                <a:ea typeface="Times New Roman" pitchFamily="18" charset="0"/>
                <a:cs typeface="Times New Roman" pitchFamily="18" charset="0"/>
              </a:rPr>
              <a:t>Incomplete class work</a:t>
            </a:r>
            <a:r>
              <a:rPr lang="en-US" sz="2600" dirty="0" smtClean="0">
                <a:latin typeface="Rockwell" pitchFamily="18" charset="0"/>
                <a:ea typeface="Times New Roman" pitchFamily="18" charset="0"/>
                <a:cs typeface="Times New Roman" pitchFamily="18" charset="0"/>
              </a:rPr>
              <a:t>.</a:t>
            </a:r>
            <a:endParaRPr kumimoji="0" lang="en-US" sz="2600" b="0" i="0" u="none" strike="noStrike" cap="none" normalizeH="0" baseline="0" dirty="0" smtClean="0">
              <a:ln>
                <a:noFill/>
              </a:ln>
              <a:solidFill>
                <a:schemeClr val="tx1"/>
              </a:solidFill>
              <a:effectLst/>
              <a:latin typeface="Rockwell" pitchFamily="18" charset="0"/>
              <a:ea typeface="Times New Roman" pitchFamily="18" charset="0"/>
              <a:cs typeface="Times New Roman" pitchFamily="18" charset="0"/>
            </a:endParaRPr>
          </a:p>
          <a:p>
            <a:pPr marL="0" marR="0" lvl="0" indent="0" defTabSz="914400" rtl="0" eaLnBrk="0" fontAlgn="base" latinLnBrk="0" hangingPunct="0">
              <a:lnSpc>
                <a:spcPct val="100000"/>
              </a:lnSpc>
              <a:spcBef>
                <a:spcPts val="1200"/>
              </a:spcBef>
              <a:spcAft>
                <a:spcPct val="0"/>
              </a:spcAft>
              <a:buClrTx/>
              <a:buSzTx/>
              <a:tabLst/>
            </a:pPr>
            <a:r>
              <a:rPr lang="en-US" sz="2600" dirty="0" err="1" smtClean="0">
                <a:solidFill>
                  <a:srgbClr val="FFFF00"/>
                </a:solidFill>
                <a:latin typeface="Rockwell" pitchFamily="18" charset="0"/>
                <a:cs typeface="Times New Roman" pitchFamily="18" charset="0"/>
              </a:rPr>
              <a:t>Contd</a:t>
            </a:r>
            <a:r>
              <a:rPr lang="en-US" sz="2600" dirty="0" smtClean="0">
                <a:solidFill>
                  <a:srgbClr val="FFFF00"/>
                </a:solidFill>
                <a:latin typeface="Rockwell" pitchFamily="18" charset="0"/>
                <a:cs typeface="Times New Roman" pitchFamily="18" charset="0"/>
              </a:rPr>
              <a:t>…</a:t>
            </a:r>
            <a:endParaRPr kumimoji="0" lang="en-US" sz="2600" b="0" i="0" u="none" strike="noStrike" cap="none" normalizeH="0" baseline="0" dirty="0" smtClean="0">
              <a:ln>
                <a:noFill/>
              </a:ln>
              <a:solidFill>
                <a:srgbClr val="FFFF00"/>
              </a:solidFill>
              <a:effectLst/>
              <a:latin typeface="Rockwell" pitchFamily="18" charset="0"/>
            </a:endParaRPr>
          </a:p>
        </p:txBody>
      </p:sp>
      <p:pic>
        <p:nvPicPr>
          <p:cNvPr id="5122" name="Picture 2" descr="C:\Users\Mukesh Bohra\Desktop\PPT\discipline ppt.jpg"/>
          <p:cNvPicPr>
            <a:picLocks noChangeAspect="1" noChangeArrowheads="1"/>
          </p:cNvPicPr>
          <p:nvPr/>
        </p:nvPicPr>
        <p:blipFill rotWithShape="1">
          <a:blip r:embed="rId2">
            <a:extLst>
              <a:ext uri="{28A0092B-C50C-407E-A947-70E740481C1C}">
                <a14:useLocalDpi xmlns="" xmlns:a14="http://schemas.microsoft.com/office/drawing/2010/main" val="0"/>
              </a:ext>
            </a:extLst>
          </a:blip>
          <a:srcRect l="2253" t="7434" r="2253" b="8108"/>
          <a:stretch/>
        </p:blipFill>
        <p:spPr bwMode="auto">
          <a:xfrm>
            <a:off x="4539698" y="5690080"/>
            <a:ext cx="4002156" cy="115038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85589721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25">
                                            <p:txEl>
                                              <p:pRg st="7" end="7"/>
                                            </p:txEl>
                                          </p:spTgt>
                                        </p:tgtEl>
                                        <p:attrNameLst>
                                          <p:attrName>style.visibility</p:attrName>
                                        </p:attrNameLst>
                                      </p:cBhvr>
                                      <p:to>
                                        <p:strVal val="visible"/>
                                      </p:to>
                                    </p:set>
                                    <p:anim calcmode="lin" valueType="num">
                                      <p:cBhvr>
                                        <p:cTn id="7" dur="1000" fill="hold"/>
                                        <p:tgtEl>
                                          <p:spTgt spid="1025">
                                            <p:txEl>
                                              <p:pRg st="7" end="7"/>
                                            </p:txEl>
                                          </p:spTgt>
                                        </p:tgtEl>
                                        <p:attrNameLst>
                                          <p:attrName>ppt_w</p:attrName>
                                        </p:attrNameLst>
                                      </p:cBhvr>
                                      <p:tavLst>
                                        <p:tav tm="0">
                                          <p:val>
                                            <p:fltVal val="0"/>
                                          </p:val>
                                        </p:tav>
                                        <p:tav tm="100000">
                                          <p:val>
                                            <p:strVal val="#ppt_w"/>
                                          </p:val>
                                        </p:tav>
                                      </p:tavLst>
                                    </p:anim>
                                    <p:anim calcmode="lin" valueType="num">
                                      <p:cBhvr>
                                        <p:cTn id="8" dur="1000" fill="hold"/>
                                        <p:tgtEl>
                                          <p:spTgt spid="1025">
                                            <p:txEl>
                                              <p:pRg st="7" end="7"/>
                                            </p:txEl>
                                          </p:spTgt>
                                        </p:tgtEl>
                                        <p:attrNameLst>
                                          <p:attrName>ppt_h</p:attrName>
                                        </p:attrNameLst>
                                      </p:cBhvr>
                                      <p:tavLst>
                                        <p:tav tm="0">
                                          <p:val>
                                            <p:fltVal val="0"/>
                                          </p:val>
                                        </p:tav>
                                        <p:tav tm="100000">
                                          <p:val>
                                            <p:strVal val="#ppt_h"/>
                                          </p:val>
                                        </p:tav>
                                      </p:tavLst>
                                    </p:anim>
                                    <p:anim calcmode="lin" valueType="num">
                                      <p:cBhvr>
                                        <p:cTn id="9" dur="1000" fill="hold"/>
                                        <p:tgtEl>
                                          <p:spTgt spid="1025">
                                            <p:txEl>
                                              <p:pRg st="7" end="7"/>
                                            </p:txEl>
                                          </p:spTgt>
                                        </p:tgtEl>
                                        <p:attrNameLst>
                                          <p:attrName>style.rotation</p:attrName>
                                        </p:attrNameLst>
                                      </p:cBhvr>
                                      <p:tavLst>
                                        <p:tav tm="0">
                                          <p:val>
                                            <p:fltVal val="90"/>
                                          </p:val>
                                        </p:tav>
                                        <p:tav tm="100000">
                                          <p:val>
                                            <p:fltVal val="0"/>
                                          </p:val>
                                        </p:tav>
                                      </p:tavLst>
                                    </p:anim>
                                    <p:animEffect transition="in" filter="fade">
                                      <p:cBhvr>
                                        <p:cTn id="10" dur="1000"/>
                                        <p:tgtEl>
                                          <p:spTgt spid="102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381000" y="228600"/>
            <a:ext cx="8420100" cy="646331"/>
          </a:xfrm>
          <a:prstGeom prst="rect">
            <a:avLst/>
          </a:prstGeom>
          <a:solidFill>
            <a:schemeClr val="tx2">
              <a:lumMod val="10000"/>
            </a:schemeClr>
          </a:solidFill>
        </p:spPr>
        <p:txBody>
          <a:bodyPr wrap="square" rtlCol="0">
            <a:spAutoFit/>
          </a:bodyPr>
          <a:lstStyle/>
          <a:p>
            <a:pPr algn="ctr"/>
            <a:r>
              <a:rPr lang="en-US" sz="36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 DISCIPLINE</a:t>
            </a:r>
            <a:endParaRPr lang="en-US" sz="36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304800" y="964079"/>
            <a:ext cx="8686800" cy="58939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lvl="0" indent="-457200" algn="just" eaLnBrk="0" fontAlgn="base" hangingPunct="0">
              <a:spcBef>
                <a:spcPct val="0"/>
              </a:spcBef>
              <a:spcAft>
                <a:spcPct val="0"/>
              </a:spcAft>
              <a:buFont typeface="Wingdings" pitchFamily="2" charset="2"/>
              <a:buChar char="§"/>
            </a:pPr>
            <a:r>
              <a:rPr lang="en-US" sz="2900" dirty="0" smtClean="0">
                <a:latin typeface="Rockwell" pitchFamily="18" charset="0"/>
                <a:ea typeface="Times New Roman" pitchFamily="18" charset="0"/>
                <a:cs typeface="Times New Roman" pitchFamily="18" charset="0"/>
              </a:rPr>
              <a:t>Arrogant </a:t>
            </a:r>
            <a:r>
              <a:rPr lang="en-US" sz="2900" dirty="0" err="1" smtClean="0">
                <a:latin typeface="Rockwell" pitchFamily="18" charset="0"/>
                <a:ea typeface="Times New Roman" pitchFamily="18" charset="0"/>
                <a:cs typeface="Times New Roman" pitchFamily="18" charset="0"/>
              </a:rPr>
              <a:t>behaviour</a:t>
            </a:r>
            <a:r>
              <a:rPr lang="en-US" sz="2900" dirty="0" smtClean="0">
                <a:latin typeface="Rockwell" pitchFamily="18" charset="0"/>
                <a:ea typeface="Times New Roman" pitchFamily="18" charset="0"/>
                <a:cs typeface="Times New Roman" pitchFamily="18" charset="0"/>
              </a:rPr>
              <a:t> </a:t>
            </a:r>
            <a:r>
              <a:rPr lang="en-US" sz="2900" dirty="0">
                <a:latin typeface="Rockwell" pitchFamily="18" charset="0"/>
                <a:ea typeface="Times New Roman" pitchFamily="18" charset="0"/>
                <a:cs typeface="Times New Roman" pitchFamily="18" charset="0"/>
              </a:rPr>
              <a:t>with students or teachers.</a:t>
            </a:r>
          </a:p>
          <a:p>
            <a:pPr marL="457200" lvl="0" indent="-457200" algn="just" eaLnBrk="0" fontAlgn="base" hangingPunct="0">
              <a:spcBef>
                <a:spcPct val="0"/>
              </a:spcBef>
              <a:spcAft>
                <a:spcPct val="0"/>
              </a:spcAft>
              <a:buFont typeface="Wingdings" pitchFamily="2" charset="2"/>
              <a:buChar char="§"/>
            </a:pPr>
            <a:r>
              <a:rPr lang="en-US" sz="2900" dirty="0">
                <a:latin typeface="Rockwell" pitchFamily="18" charset="0"/>
                <a:ea typeface="Times New Roman" pitchFamily="18" charset="0"/>
                <a:cs typeface="Times New Roman" pitchFamily="18" charset="0"/>
              </a:rPr>
              <a:t>Stealing of money, note books, text books etc from other students.</a:t>
            </a:r>
          </a:p>
          <a:p>
            <a:pPr marL="457200" marR="0" lvl="0" indent="-457200" algn="just" defTabSz="914400" rtl="0" eaLnBrk="0" fontAlgn="base" latinLnBrk="0" hangingPunct="0">
              <a:lnSpc>
                <a:spcPct val="100000"/>
              </a:lnSpc>
              <a:spcBef>
                <a:spcPct val="0"/>
              </a:spcBef>
              <a:spcAft>
                <a:spcPct val="0"/>
              </a:spcAft>
              <a:buClrTx/>
              <a:buSzTx/>
              <a:buFont typeface="Wingdings" pitchFamily="2" charset="2"/>
              <a:buChar char="§"/>
              <a:tabLst/>
            </a:pPr>
            <a:r>
              <a:rPr lang="en-US" sz="2900" dirty="0">
                <a:latin typeface="Rockwell" pitchFamily="18" charset="0"/>
                <a:ea typeface="Times New Roman" pitchFamily="18" charset="0"/>
                <a:cs typeface="Times New Roman" pitchFamily="18" charset="0"/>
              </a:rPr>
              <a:t>Coming late to the class after break / P.T. / from other classes.</a:t>
            </a:r>
          </a:p>
          <a:p>
            <a:pPr marL="457200" marR="0" lvl="0" indent="-457200" algn="just" defTabSz="914400" rtl="0" eaLnBrk="0" fontAlgn="base" latinLnBrk="0" hangingPunct="0">
              <a:lnSpc>
                <a:spcPct val="100000"/>
              </a:lnSpc>
              <a:spcBef>
                <a:spcPct val="0"/>
              </a:spcBef>
              <a:spcAft>
                <a:spcPct val="0"/>
              </a:spcAft>
              <a:buClrTx/>
              <a:buSzTx/>
              <a:buFont typeface="Wingdings" pitchFamily="2" charset="2"/>
              <a:buChar char="§"/>
              <a:tabLst/>
            </a:pPr>
            <a:r>
              <a:rPr lang="en-US" sz="2900" dirty="0">
                <a:latin typeface="Rockwell" pitchFamily="18" charset="0"/>
                <a:ea typeface="Times New Roman" pitchFamily="18" charset="0"/>
                <a:cs typeface="Times New Roman" pitchFamily="18" charset="0"/>
              </a:rPr>
              <a:t>Not being in time for the assembly.</a:t>
            </a:r>
          </a:p>
          <a:p>
            <a:pPr marL="457200" marR="0" lvl="0" indent="-457200" algn="just" defTabSz="914400" rtl="0" eaLnBrk="0" fontAlgn="base" latinLnBrk="0" hangingPunct="0">
              <a:lnSpc>
                <a:spcPct val="100000"/>
              </a:lnSpc>
              <a:spcBef>
                <a:spcPct val="0"/>
              </a:spcBef>
              <a:spcAft>
                <a:spcPct val="0"/>
              </a:spcAft>
              <a:buClrTx/>
              <a:buSzTx/>
              <a:buFont typeface="Wingdings" pitchFamily="2" charset="2"/>
              <a:buChar char="§"/>
              <a:tabLst/>
            </a:pPr>
            <a:r>
              <a:rPr lang="en-US" sz="2900" dirty="0" smtClean="0">
                <a:latin typeface="Rockwell" pitchFamily="18" charset="0"/>
                <a:ea typeface="Times New Roman" pitchFamily="18" charset="0"/>
                <a:cs typeface="Times New Roman" pitchFamily="18" charset="0"/>
              </a:rPr>
              <a:t>Non </a:t>
            </a:r>
            <a:r>
              <a:rPr lang="en-US" sz="2900" dirty="0">
                <a:latin typeface="Rockwell" pitchFamily="18" charset="0"/>
                <a:ea typeface="Times New Roman" pitchFamily="18" charset="0"/>
                <a:cs typeface="Times New Roman" pitchFamily="18" charset="0"/>
              </a:rPr>
              <a:t>adherence to the rules of dispersal.</a:t>
            </a:r>
          </a:p>
          <a:p>
            <a:pPr marL="457200" marR="0" lvl="0" indent="-457200" algn="just" defTabSz="914400" rtl="0" eaLnBrk="0" fontAlgn="base" latinLnBrk="0" hangingPunct="0">
              <a:lnSpc>
                <a:spcPct val="100000"/>
              </a:lnSpc>
              <a:spcBef>
                <a:spcPct val="0"/>
              </a:spcBef>
              <a:spcAft>
                <a:spcPct val="0"/>
              </a:spcAft>
              <a:buClrTx/>
              <a:buSzTx/>
              <a:buFont typeface="Wingdings" pitchFamily="2" charset="2"/>
              <a:buChar char="§"/>
              <a:tabLst/>
            </a:pPr>
            <a:r>
              <a:rPr lang="en-US" sz="2900" dirty="0">
                <a:latin typeface="Rockwell" pitchFamily="18" charset="0"/>
                <a:ea typeface="Times New Roman" pitchFamily="18" charset="0"/>
                <a:cs typeface="Times New Roman" pitchFamily="18" charset="0"/>
              </a:rPr>
              <a:t>Unnecessary argument with teachers.</a:t>
            </a:r>
          </a:p>
          <a:p>
            <a:pPr marL="457200" marR="0" lvl="0" indent="-457200" algn="just" defTabSz="914400" rtl="0" eaLnBrk="0" fontAlgn="base" latinLnBrk="0" hangingPunct="0">
              <a:lnSpc>
                <a:spcPct val="100000"/>
              </a:lnSpc>
              <a:spcBef>
                <a:spcPct val="0"/>
              </a:spcBef>
              <a:spcAft>
                <a:spcPct val="0"/>
              </a:spcAft>
              <a:buClrTx/>
              <a:buSzTx/>
              <a:buFont typeface="Wingdings" pitchFamily="2" charset="2"/>
              <a:buChar char="§"/>
              <a:tabLst/>
            </a:pPr>
            <a:r>
              <a:rPr lang="en-US" sz="2900" dirty="0">
                <a:latin typeface="Rockwell" pitchFamily="18" charset="0"/>
                <a:ea typeface="Times New Roman" pitchFamily="18" charset="0"/>
                <a:cs typeface="Times New Roman" pitchFamily="18" charset="0"/>
              </a:rPr>
              <a:t>Improper uniform and hair style.</a:t>
            </a:r>
          </a:p>
          <a:p>
            <a:pPr marL="457200" marR="0" lvl="0" indent="-457200" algn="just" rtl="0" eaLnBrk="0" fontAlgn="base" latinLnBrk="0" hangingPunct="0">
              <a:lnSpc>
                <a:spcPct val="100000"/>
              </a:lnSpc>
              <a:spcBef>
                <a:spcPct val="0"/>
              </a:spcBef>
              <a:spcAft>
                <a:spcPct val="0"/>
              </a:spcAft>
              <a:buClrTx/>
              <a:buSzTx/>
              <a:buFont typeface="Wingdings" pitchFamily="2" charset="2"/>
              <a:buChar char="§"/>
              <a:tabLst/>
            </a:pPr>
            <a:r>
              <a:rPr lang="en-US" sz="2900" dirty="0" smtClean="0">
                <a:latin typeface="Rockwell" pitchFamily="18" charset="0"/>
                <a:ea typeface="Times New Roman" pitchFamily="18" charset="0"/>
                <a:cs typeface="Times New Roman" pitchFamily="18" charset="0"/>
              </a:rPr>
              <a:t>Use of unfair means / tampering with marks </a:t>
            </a:r>
            <a:r>
              <a:rPr lang="en-US" sz="2900" dirty="0">
                <a:latin typeface="Rockwell" pitchFamily="18" charset="0"/>
                <a:ea typeface="Times New Roman" pitchFamily="18" charset="0"/>
                <a:cs typeface="Times New Roman" pitchFamily="18" charset="0"/>
              </a:rPr>
              <a:t>allotted by the teacher.</a:t>
            </a:r>
          </a:p>
          <a:p>
            <a:pPr marL="457200" marR="0" lvl="0" indent="-457200" algn="just" defTabSz="914400" rtl="0" eaLnBrk="0" fontAlgn="base" latinLnBrk="0" hangingPunct="0">
              <a:lnSpc>
                <a:spcPct val="100000"/>
              </a:lnSpc>
              <a:spcBef>
                <a:spcPct val="0"/>
              </a:spcBef>
              <a:spcAft>
                <a:spcPct val="0"/>
              </a:spcAft>
              <a:buClrTx/>
              <a:buSzTx/>
              <a:buFont typeface="Wingdings" pitchFamily="2" charset="2"/>
              <a:buChar char="§"/>
              <a:tabLst/>
            </a:pPr>
            <a:r>
              <a:rPr lang="en-US" sz="2900" dirty="0" smtClean="0">
                <a:latin typeface="Rockwell" pitchFamily="18" charset="0"/>
                <a:ea typeface="Times New Roman" pitchFamily="18" charset="0"/>
                <a:cs typeface="Times New Roman" pitchFamily="18" charset="0"/>
              </a:rPr>
              <a:t>Any </a:t>
            </a:r>
            <a:r>
              <a:rPr lang="en-US" sz="2900" dirty="0">
                <a:latin typeface="Rockwell" pitchFamily="18" charset="0"/>
                <a:ea typeface="Times New Roman" pitchFamily="18" charset="0"/>
                <a:cs typeface="Times New Roman" pitchFamily="18" charset="0"/>
              </a:rPr>
              <a:t>other </a:t>
            </a:r>
            <a:r>
              <a:rPr lang="en-US" sz="2900" dirty="0" smtClean="0">
                <a:latin typeface="Rockwell" pitchFamily="18" charset="0"/>
                <a:ea typeface="Times New Roman" pitchFamily="18" charset="0"/>
                <a:cs typeface="Times New Roman" pitchFamily="18" charset="0"/>
              </a:rPr>
              <a:t>miscellaneous disciplinary </a:t>
            </a:r>
            <a:r>
              <a:rPr lang="en-US" sz="2900" dirty="0">
                <a:latin typeface="Rockwell" pitchFamily="18" charset="0"/>
                <a:ea typeface="Times New Roman" pitchFamily="18" charset="0"/>
                <a:cs typeface="Times New Roman" pitchFamily="18" charset="0"/>
              </a:rPr>
              <a:t>issues other than </a:t>
            </a:r>
            <a:r>
              <a:rPr lang="en-US" sz="2900" dirty="0" smtClean="0">
                <a:latin typeface="Rockwell" pitchFamily="18" charset="0"/>
                <a:ea typeface="Times New Roman" pitchFamily="18" charset="0"/>
                <a:cs typeface="Times New Roman" pitchFamily="18" charset="0"/>
              </a:rPr>
              <a:t>the </a:t>
            </a:r>
            <a:r>
              <a:rPr lang="en-US" sz="2900" dirty="0">
                <a:latin typeface="Rockwell" pitchFamily="18" charset="0"/>
                <a:ea typeface="Times New Roman" pitchFamily="18" charset="0"/>
                <a:cs typeface="Times New Roman" pitchFamily="18" charset="0"/>
              </a:rPr>
              <a:t>points </a:t>
            </a:r>
            <a:r>
              <a:rPr lang="en-US" sz="2900" dirty="0" smtClean="0">
                <a:latin typeface="Rockwell" pitchFamily="18" charset="0"/>
                <a:ea typeface="Times New Roman" pitchFamily="18" charset="0"/>
                <a:cs typeface="Times New Roman" pitchFamily="18" charset="0"/>
              </a:rPr>
              <a:t>mentioned.</a:t>
            </a:r>
            <a:endParaRPr lang="en-US" sz="2900" dirty="0">
              <a:latin typeface="Rockwell" pitchFamily="18" charset="0"/>
              <a:ea typeface="Times New Roman" pitchFamily="18" charset="0"/>
              <a:cs typeface="Times New Roman" pitchFamily="18" charset="0"/>
            </a:endParaRPr>
          </a:p>
        </p:txBody>
      </p:sp>
    </p:spTree>
    <p:extLst>
      <p:ext uri="{BB962C8B-B14F-4D97-AF65-F5344CB8AC3E}">
        <p14:creationId xmlns="" xmlns:p14="http://schemas.microsoft.com/office/powerpoint/2010/main" val="834059400"/>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381000" y="152400"/>
            <a:ext cx="8534400" cy="584775"/>
          </a:xfrm>
          <a:prstGeom prst="rect">
            <a:avLst/>
          </a:prstGeom>
          <a:solidFill>
            <a:schemeClr val="tx2">
              <a:lumMod val="10000"/>
            </a:schemeClr>
          </a:solidFill>
        </p:spPr>
        <p:txBody>
          <a:bodyPr wrap="square" rtlCol="0">
            <a:spAutoFit/>
          </a:bodyPr>
          <a:lstStyle/>
          <a:p>
            <a:pPr algn="ctr"/>
            <a:r>
              <a:rPr lang="en-US" sz="32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CHANGE  IN CONTACT  DETAILS</a:t>
            </a:r>
            <a:endParaRPr lang="en-US" sz="32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1143000"/>
            <a:ext cx="5330687"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32000" lvl="0" indent="-457200" algn="just" eaLnBrk="0" fontAlgn="base" hangingPunct="0">
              <a:spcBef>
                <a:spcPct val="0"/>
              </a:spcBef>
              <a:spcAft>
                <a:spcPct val="0"/>
              </a:spcAft>
              <a:buFont typeface="Wingdings" pitchFamily="2" charset="2"/>
              <a:buChar char="q"/>
            </a:pPr>
            <a:r>
              <a:rPr lang="en-US" sz="3000" dirty="0" smtClean="0">
                <a:latin typeface="Bodoni MT" pitchFamily="18" charset="0"/>
                <a:ea typeface="Times New Roman" pitchFamily="18" charset="0"/>
                <a:cs typeface="Times New Roman" pitchFamily="18" charset="0"/>
              </a:rPr>
              <a:t> </a:t>
            </a:r>
            <a:r>
              <a:rPr lang="en-US" sz="3000" dirty="0" smtClean="0">
                <a:latin typeface="Rockwell" pitchFamily="18" charset="0"/>
                <a:ea typeface="Times New Roman" pitchFamily="18" charset="0"/>
                <a:cs typeface="Times New Roman" pitchFamily="18" charset="0"/>
              </a:rPr>
              <a:t>Any change in address, phone numbers or any other contact details should be brought to the notice of the Class Teacher and Office immediately.</a:t>
            </a:r>
          </a:p>
        </p:txBody>
      </p:sp>
      <p:pic>
        <p:nvPicPr>
          <p:cNvPr id="6" name="Picture 2" descr="C:\Users\Mukesh Bohra\Desktop\PPT\contactus_somaliland_sun.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867400" y="1371600"/>
            <a:ext cx="3052763" cy="19812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Rectangle 1"/>
          <p:cNvSpPr/>
          <p:nvPr/>
        </p:nvSpPr>
        <p:spPr>
          <a:xfrm>
            <a:off x="228600" y="4343400"/>
            <a:ext cx="8378687" cy="1477328"/>
          </a:xfrm>
          <a:prstGeom prst="rect">
            <a:avLst/>
          </a:prstGeom>
        </p:spPr>
        <p:txBody>
          <a:bodyPr wrap="square">
            <a:spAutoFit/>
          </a:bodyPr>
          <a:lstStyle/>
          <a:p>
            <a:pPr marL="457200" lvl="0" indent="-457200" algn="just" eaLnBrk="0" fontAlgn="base" hangingPunct="0">
              <a:spcBef>
                <a:spcPct val="0"/>
              </a:spcBef>
              <a:spcAft>
                <a:spcPct val="0"/>
              </a:spcAft>
              <a:buFont typeface="Wingdings" pitchFamily="2" charset="2"/>
              <a:buChar char="q"/>
            </a:pPr>
            <a:r>
              <a:rPr lang="en-US" sz="3000" dirty="0" smtClean="0">
                <a:latin typeface="Rockwell" pitchFamily="18" charset="0"/>
                <a:ea typeface="Times New Roman" pitchFamily="18" charset="0"/>
                <a:cs typeface="Times New Roman" pitchFamily="18" charset="0"/>
              </a:rPr>
              <a:t>  </a:t>
            </a:r>
            <a:r>
              <a:rPr lang="en-US" sz="3000" dirty="0">
                <a:latin typeface="Rockwell" pitchFamily="18" charset="0"/>
                <a:ea typeface="Times New Roman" pitchFamily="18" charset="0"/>
                <a:cs typeface="Times New Roman" pitchFamily="18" charset="0"/>
              </a:rPr>
              <a:t>The changes in the contact details should be informed in writing through a letter signed by the parent.</a:t>
            </a:r>
          </a:p>
        </p:txBody>
      </p:sp>
    </p:spTree>
    <p:extLst>
      <p:ext uri="{BB962C8B-B14F-4D97-AF65-F5344CB8AC3E}">
        <p14:creationId xmlns="" xmlns:p14="http://schemas.microsoft.com/office/powerpoint/2010/main" val="2695017334"/>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Text Box 9"/>
          <p:cNvSpPr txBox="1">
            <a:spLocks noChangeArrowheads="1"/>
          </p:cNvSpPr>
          <p:nvPr/>
        </p:nvSpPr>
        <p:spPr bwMode="auto">
          <a:xfrm>
            <a:off x="990600" y="1828800"/>
            <a:ext cx="7772400" cy="2554545"/>
          </a:xfrm>
          <a:prstGeom prst="rect">
            <a:avLst/>
          </a:prstGeom>
          <a:noFill/>
          <a:ln w="9525">
            <a:noFill/>
            <a:miter lim="800000"/>
            <a:headEnd/>
            <a:tailEnd/>
          </a:ln>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ct val="50000"/>
              </a:spcBef>
              <a:spcAft>
                <a:spcPts val="0"/>
              </a:spcAft>
              <a:defRPr/>
            </a:pPr>
            <a:r>
              <a:rPr lang="en-US" sz="8000" b="1" u="sng" dirty="0">
                <a:ln w="11430"/>
                <a:solidFill>
                  <a:srgbClr val="FFC000"/>
                </a:solidFill>
                <a:effectLst>
                  <a:outerShdw blurRad="50800" dist="39000" dir="5460000" algn="tl">
                    <a:srgbClr val="000000">
                      <a:alpha val="38000"/>
                    </a:srgbClr>
                  </a:outerShdw>
                </a:effectLst>
              </a:rPr>
              <a:t>ORIENTATION</a:t>
            </a:r>
            <a:r>
              <a:rPr lang="en-US" sz="7200" b="1" u="sng"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krutiBngArvindUnicode" pitchFamily="2" charset="0"/>
                <a:cs typeface="AkrutiBngArvindUnicode" pitchFamily="2" charset="0"/>
              </a:rPr>
              <a:t> </a:t>
            </a:r>
            <a:r>
              <a:rPr lang="en-US" sz="8000" b="1" u="sng" dirty="0">
                <a:ln w="11430"/>
                <a:solidFill>
                  <a:srgbClr val="FFC000"/>
                </a:solidFill>
                <a:effectLst>
                  <a:outerShdw blurRad="50800" dist="39000" dir="5460000" algn="tl">
                    <a:srgbClr val="000000">
                      <a:alpha val="38000"/>
                    </a:srgbClr>
                  </a:outerShdw>
                </a:effectLst>
              </a:rPr>
              <a:t>PROGRAMME</a:t>
            </a:r>
            <a:r>
              <a:rPr lang="en-US" sz="7200" b="1" u="sng"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krutiBngArvindUnicode" pitchFamily="2" charset="0"/>
                <a:cs typeface="AkrutiBngArvindUnicode" pitchFamily="2" charset="0"/>
              </a:rPr>
              <a:t> </a:t>
            </a:r>
            <a:endParaRPr lang="en-US" sz="7200" b="1" u="sng"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krutiBngArvindUnicode" pitchFamily="2" charset="0"/>
              <a:cs typeface="AkrutiBngArvindUnicode" pitchFamily="2" charset="0"/>
            </a:endParaRPr>
          </a:p>
        </p:txBody>
      </p:sp>
      <p:sp>
        <p:nvSpPr>
          <p:cNvPr id="3" name="Rectangle 2"/>
          <p:cNvSpPr/>
          <p:nvPr/>
        </p:nvSpPr>
        <p:spPr>
          <a:xfrm>
            <a:off x="2438400" y="3611217"/>
            <a:ext cx="4572000" cy="3170099"/>
          </a:xfrm>
          <a:prstGeom prst="rect">
            <a:avLst/>
          </a:prstGeom>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defRPr/>
            </a:pPr>
            <a:endParaRPr lang="en-US" sz="6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a:p>
            <a:pPr lvl="0" algn="ctr">
              <a:defRPr/>
            </a:pPr>
            <a:r>
              <a:rPr lang="en-US" sz="8000" b="1" u="sng" dirty="0" smtClean="0">
                <a:ln w="11430"/>
                <a:solidFill>
                  <a:srgbClr val="FFC000"/>
                </a:solidFill>
                <a:effectLst>
                  <a:outerShdw blurRad="38100" dist="38100" dir="2700000" algn="tl">
                    <a:srgbClr val="000000">
                      <a:alpha val="43137"/>
                    </a:srgbClr>
                  </a:outerShdw>
                </a:effectLst>
              </a:rPr>
              <a:t>Class XI</a:t>
            </a:r>
          </a:p>
          <a:p>
            <a:pPr lvl="0" algn="ctr">
              <a:defRPr/>
            </a:pPr>
            <a:r>
              <a:rPr lang="en-US" sz="5400" b="1" dirty="0" smtClean="0">
                <a:ln w="11430"/>
                <a:solidFill>
                  <a:srgbClr val="FFC000"/>
                </a:solidFill>
                <a:effectLst>
                  <a:outerShdw blurRad="38100" dist="38100" dir="2700000" algn="tl">
                    <a:srgbClr val="000000">
                      <a:alpha val="43137"/>
                    </a:srgbClr>
                  </a:outerShdw>
                </a:effectLst>
                <a:latin typeface="Agency FB" pitchFamily="34" charset="0"/>
              </a:rPr>
              <a:t>(2019-20)</a:t>
            </a:r>
            <a:endParaRPr lang="en-US" sz="5400" b="1" dirty="0">
              <a:ln w="11430"/>
              <a:solidFill>
                <a:srgbClr val="FFC000"/>
              </a:solidFill>
              <a:effectLst>
                <a:outerShdw blurRad="38100" dist="38100" dir="2700000" algn="tl">
                  <a:srgbClr val="000000">
                    <a:alpha val="43137"/>
                  </a:srgbClr>
                </a:outerShdw>
              </a:effectLst>
              <a:latin typeface="Agency FB" pitchFamily="34" charset="0"/>
            </a:endParaRPr>
          </a:p>
        </p:txBody>
      </p:sp>
      <p:sp>
        <p:nvSpPr>
          <p:cNvPr id="5" name="Rectangle 4"/>
          <p:cNvSpPr/>
          <p:nvPr/>
        </p:nvSpPr>
        <p:spPr>
          <a:xfrm>
            <a:off x="2971800" y="762000"/>
            <a:ext cx="3841565" cy="923330"/>
          </a:xfrm>
          <a:prstGeom prst="rect">
            <a:avLst/>
          </a:prstGeom>
        </p:spPr>
        <p:txBody>
          <a:bodyPr wrap="none">
            <a:spAutoFit/>
          </a:bodyPr>
          <a:lstStyle/>
          <a:p>
            <a:pPr lvl="0" algn="ctr">
              <a:defRPr/>
            </a:pPr>
            <a:r>
              <a:rPr lang="en-US" sz="5400" b="1" dirty="0" smtClean="0">
                <a:ln w="11430"/>
                <a:solidFill>
                  <a:srgbClr val="FFC000"/>
                </a:solidFill>
                <a:effectLst>
                  <a:outerShdw blurRad="38100" dist="38100" dir="2700000" algn="tl">
                    <a:srgbClr val="000000">
                      <a:alpha val="43137"/>
                    </a:srgbClr>
                  </a:outerShdw>
                </a:effectLst>
                <a:latin typeface="Brush Script MT" pitchFamily="66" charset="0"/>
              </a:rPr>
              <a:t>Welcome  to  the</a:t>
            </a:r>
          </a:p>
        </p:txBody>
      </p:sp>
      <p:pic>
        <p:nvPicPr>
          <p:cNvPr id="6" name="Picture 4" descr="Z:\Secondary Wing\Admin\Sys Admin\General\Logo\New Logo (2019)\NCS LOGO-02.png"/>
          <p:cNvPicPr>
            <a:picLocks noChangeAspect="1" noChangeArrowheads="1"/>
          </p:cNvPicPr>
          <p:nvPr/>
        </p:nvPicPr>
        <p:blipFill>
          <a:blip r:embed="rId2" cstate="print"/>
          <a:srcRect/>
          <a:stretch>
            <a:fillRect/>
          </a:stretch>
        </p:blipFill>
        <p:spPr bwMode="auto">
          <a:xfrm>
            <a:off x="0" y="0"/>
            <a:ext cx="2286000" cy="2007335"/>
          </a:xfrm>
          <a:prstGeom prst="rect">
            <a:avLst/>
          </a:prstGeom>
          <a:noFill/>
        </p:spPr>
      </p:pic>
    </p:spTree>
    <p:extLst>
      <p:ext uri="{BB962C8B-B14F-4D97-AF65-F5344CB8AC3E}">
        <p14:creationId xmlns="" xmlns:p14="http://schemas.microsoft.com/office/powerpoint/2010/main" val="3407206707"/>
      </p:ext>
    </p:extLst>
  </p:cSld>
  <p:clrMapOvr>
    <a:masterClrMapping/>
  </p:clrMapOvr>
  <p:transition spd="slow" advClick="0">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26" name="Picture 2" descr="C:\Documents and Settings\VicePrincipal\Desktop\goal_of_true_education_quotes.jpg"/>
          <p:cNvPicPr>
            <a:picLocks noChangeAspect="1" noChangeArrowheads="1"/>
          </p:cNvPicPr>
          <p:nvPr/>
        </p:nvPicPr>
        <p:blipFill>
          <a:blip r:embed="rId2"/>
          <a:srcRect l="893" r="3571"/>
          <a:stretch>
            <a:fillRect/>
          </a:stretch>
        </p:blipFill>
        <p:spPr bwMode="auto">
          <a:xfrm>
            <a:off x="533400" y="304800"/>
            <a:ext cx="8610600" cy="3581399"/>
          </a:xfrm>
          <a:prstGeom prst="rect">
            <a:avLst/>
          </a:prstGeom>
          <a:noFill/>
        </p:spPr>
      </p:pic>
      <p:pic>
        <p:nvPicPr>
          <p:cNvPr id="3" name="Picture 2" descr="C11-3435"/>
          <p:cNvPicPr>
            <a:picLocks noChangeAspect="1" noChangeArrowheads="1"/>
          </p:cNvPicPr>
          <p:nvPr/>
        </p:nvPicPr>
        <p:blipFill>
          <a:blip r:embed="rId3" cstate="print"/>
          <a:srcRect/>
          <a:stretch>
            <a:fillRect/>
          </a:stretch>
        </p:blipFill>
        <p:spPr bwMode="auto">
          <a:xfrm rot="21449859">
            <a:off x="6466126" y="4340791"/>
            <a:ext cx="2481387" cy="2483436"/>
          </a:xfrm>
          <a:prstGeom prst="ellipse">
            <a:avLst/>
          </a:prstGeom>
          <a:ln>
            <a:noFill/>
          </a:ln>
          <a:effectLst>
            <a:softEdge rad="112500"/>
          </a:effectLst>
        </p:spPr>
      </p:pic>
      <p:sp>
        <p:nvSpPr>
          <p:cNvPr id="4" name="Text Box 2"/>
          <p:cNvSpPr txBox="1">
            <a:spLocks noChangeArrowheads="1"/>
          </p:cNvSpPr>
          <p:nvPr/>
        </p:nvSpPr>
        <p:spPr bwMode="auto">
          <a:xfrm>
            <a:off x="381000" y="4572000"/>
            <a:ext cx="5982201" cy="1200329"/>
          </a:xfrm>
          <a:prstGeom prst="rect">
            <a:avLst/>
          </a:prstGeom>
          <a:noFill/>
          <a:ln w="9525" algn="ctr">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spcBef>
                <a:spcPct val="50000"/>
              </a:spcBef>
            </a:pPr>
            <a:r>
              <a:rPr lang="en-US" sz="7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ZappedChancellor" pitchFamily="66" charset="0"/>
              </a:rPr>
              <a:t>Thank You</a:t>
            </a:r>
            <a:endParaRPr lang="en-US" sz="7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ZappedChancellor" pitchFamily="66" charset="0"/>
            </a:endParaRPr>
          </a:p>
        </p:txBody>
      </p:sp>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6718" y="2285992"/>
            <a:ext cx="8763000" cy="1938992"/>
          </a:xfrm>
          <a:prstGeom prst="rect">
            <a:avLst/>
          </a:prstGeom>
          <a:solidFill>
            <a:schemeClr val="tx2">
              <a:lumMod val="10000"/>
            </a:schemeClr>
          </a:solidFill>
        </p:spPr>
        <p:txBody>
          <a:bodyPr wrap="square" rtlCol="0">
            <a:spAutoFit/>
          </a:bodyPr>
          <a:lstStyle/>
          <a:p>
            <a:pPr algn="ctr"/>
            <a:r>
              <a:rPr lang="en-US" sz="4000" b="1" u="sng" dirty="0" smtClean="0">
                <a:ln w="11430"/>
                <a:solidFill>
                  <a:srgbClr val="FFFF00"/>
                </a:solidFill>
                <a:effectLst>
                  <a:outerShdw blurRad="50800" dist="39000" dir="5460000" algn="tl">
                    <a:srgbClr val="000000">
                      <a:alpha val="38000"/>
                    </a:srgbClr>
                  </a:outerShdw>
                </a:effectLst>
                <a:latin typeface="Agency FB" pitchFamily="34" charset="0"/>
                <a:cs typeface="AkrutiBngArvindUnicode" pitchFamily="2" charset="0"/>
              </a:rPr>
              <a:t>PERFORMANCE BY OUR STUDENTS </a:t>
            </a:r>
          </a:p>
          <a:p>
            <a:pPr algn="ctr"/>
            <a:r>
              <a:rPr lang="en-US" sz="4000" b="1" u="sng" dirty="0" smtClean="0">
                <a:ln w="11430"/>
                <a:solidFill>
                  <a:srgbClr val="FFFF00"/>
                </a:solidFill>
                <a:effectLst>
                  <a:outerShdw blurRad="50800" dist="39000" dir="5460000" algn="tl">
                    <a:srgbClr val="000000">
                      <a:alpha val="38000"/>
                    </a:srgbClr>
                  </a:outerShdw>
                </a:effectLst>
                <a:latin typeface="Agency FB" pitchFamily="34" charset="0"/>
                <a:cs typeface="AkrutiBngArvindUnicode" pitchFamily="2" charset="0"/>
              </a:rPr>
              <a:t>IN</a:t>
            </a:r>
          </a:p>
          <a:p>
            <a:pPr algn="ctr"/>
            <a:r>
              <a:rPr lang="en-US" sz="4000" b="1" u="sng" dirty="0" smtClean="0">
                <a:ln w="11430"/>
                <a:solidFill>
                  <a:srgbClr val="FFFF00"/>
                </a:solidFill>
                <a:effectLst>
                  <a:outerShdw blurRad="50800" dist="39000" dir="5460000" algn="tl">
                    <a:srgbClr val="000000">
                      <a:alpha val="38000"/>
                    </a:srgbClr>
                  </a:outerShdw>
                </a:effectLst>
                <a:latin typeface="Agency FB" pitchFamily="34" charset="0"/>
                <a:cs typeface="AkrutiBngArvindUnicode" pitchFamily="2" charset="0"/>
              </a:rPr>
              <a:t> CBSE BOARD EXAMINATION HELD IN MARCH 2019</a:t>
            </a:r>
            <a:endParaRPr lang="en-US" sz="4000" b="1" u="sng" dirty="0">
              <a:ln w="11430"/>
              <a:solidFill>
                <a:srgbClr val="FFFF00"/>
              </a:solidFill>
              <a:effectLst>
                <a:outerShdw blurRad="50800" dist="39000" dir="5460000" algn="tl">
                  <a:srgbClr val="000000">
                    <a:alpha val="38000"/>
                  </a:srgbClr>
                </a:outerShdw>
              </a:effectLst>
              <a:latin typeface="Agency FB" pitchFamily="34" charset="0"/>
              <a:cs typeface="AkrutiBngArvindUnicode" pitchFamily="2" charset="0"/>
            </a:endParaRPr>
          </a:p>
        </p:txBody>
      </p:sp>
      <p:sp>
        <p:nvSpPr>
          <p:cNvPr id="23554" name="AutoShape 2" descr="Image result for cbse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3556" name="AutoShape 4" descr="Image result for cbse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 name="Picture 4" descr="Z:\Secondary Wing\Admin\Sys Admin\General\Logo\New Logo (2019)\NCS LOGO-02.png"/>
          <p:cNvPicPr>
            <a:picLocks noChangeAspect="1" noChangeArrowheads="1"/>
          </p:cNvPicPr>
          <p:nvPr/>
        </p:nvPicPr>
        <p:blipFill>
          <a:blip r:embed="rId2" cstate="print"/>
          <a:srcRect/>
          <a:stretch>
            <a:fillRect/>
          </a:stretch>
        </p:blipFill>
        <p:spPr bwMode="auto">
          <a:xfrm>
            <a:off x="0" y="1"/>
            <a:ext cx="2143108" cy="1881862"/>
          </a:xfrm>
          <a:prstGeom prst="rect">
            <a:avLst/>
          </a:prstGeom>
          <a:noFill/>
        </p:spPr>
      </p:pic>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609600" y="228600"/>
          <a:ext cx="8305800" cy="3962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e 2"/>
          <p:cNvGraphicFramePr>
            <a:graphicFrameLocks noGrp="1"/>
          </p:cNvGraphicFramePr>
          <p:nvPr/>
        </p:nvGraphicFramePr>
        <p:xfrm>
          <a:off x="304800" y="4359275"/>
          <a:ext cx="8686800" cy="2355850"/>
        </p:xfrm>
        <a:graphic>
          <a:graphicData uri="http://schemas.openxmlformats.org/drawingml/2006/table">
            <a:tbl>
              <a:tblPr firstRow="1" bandRow="1">
                <a:tableStyleId>{5940675A-B579-460E-94D1-54222C63F5DA}</a:tableStyleId>
              </a:tblPr>
              <a:tblGrid>
                <a:gridCol w="6598627"/>
                <a:gridCol w="2088173"/>
              </a:tblGrid>
              <a:tr h="517525">
                <a:tc>
                  <a:txBody>
                    <a:bodyPr/>
                    <a:lstStyle/>
                    <a:p>
                      <a:pPr marL="185738" indent="0" algn="l" fontAlgn="t"/>
                      <a:r>
                        <a:rPr lang="en-US" sz="2000" b="1" kern="1200" baseline="0" dirty="0" smtClean="0">
                          <a:solidFill>
                            <a:srgbClr val="FFFF00"/>
                          </a:solidFill>
                          <a:effectLst>
                            <a:outerShdw blurRad="38100" dist="38100" dir="2700000" algn="tl">
                              <a:srgbClr val="000000">
                                <a:alpha val="43137"/>
                              </a:srgbClr>
                            </a:outerShdw>
                          </a:effectLst>
                          <a:latin typeface="Arial" pitchFamily="34" charset="0"/>
                          <a:ea typeface="+mn-ea"/>
                          <a:cs typeface="Arial" pitchFamily="34" charset="0"/>
                        </a:rPr>
                        <a:t>TOTAL NO. OF STUDENTS APPEARED</a:t>
                      </a:r>
                    </a:p>
                  </a:txBody>
                  <a:tcPr marL="9525" marR="9525" marT="9525" marB="0" anchor="ctr">
                    <a:solidFill>
                      <a:srgbClr val="0070C0"/>
                    </a:solidFill>
                  </a:tcPr>
                </a:tc>
                <a:tc>
                  <a:txBody>
                    <a:bodyPr/>
                    <a:lstStyle/>
                    <a:p>
                      <a:pPr algn="ctr" fontAlgn="t"/>
                      <a:r>
                        <a:rPr lang="en-US" sz="2000" b="1" kern="1200" baseline="0" dirty="0" smtClean="0">
                          <a:solidFill>
                            <a:srgbClr val="FFFF00"/>
                          </a:solidFill>
                          <a:effectLst>
                            <a:outerShdw blurRad="38100" dist="38100" dir="2700000" algn="tl">
                              <a:srgbClr val="000000">
                                <a:alpha val="43137"/>
                              </a:srgbClr>
                            </a:outerShdw>
                          </a:effectLst>
                          <a:latin typeface="Arial" pitchFamily="34" charset="0"/>
                          <a:ea typeface="+mn-ea"/>
                          <a:cs typeface="Arial" pitchFamily="34" charset="0"/>
                        </a:rPr>
                        <a:t>97</a:t>
                      </a:r>
                    </a:p>
                  </a:txBody>
                  <a:tcPr marL="9525" marR="9525" marT="9525" marB="0" anchor="ctr">
                    <a:solidFill>
                      <a:srgbClr val="0070C0"/>
                    </a:solidFill>
                  </a:tcPr>
                </a:tc>
              </a:tr>
              <a:tr h="457200">
                <a:tc>
                  <a:txBody>
                    <a:bodyPr/>
                    <a:lstStyle/>
                    <a:p>
                      <a:pPr marL="185738" indent="0" algn="l" fontAlgn="t"/>
                      <a:r>
                        <a:rPr lang="en-US" sz="2000" b="1" kern="1200" baseline="0" dirty="0" smtClean="0">
                          <a:solidFill>
                            <a:srgbClr val="FFFF00"/>
                          </a:solidFill>
                          <a:effectLst>
                            <a:outerShdw blurRad="38100" dist="38100" dir="2700000" algn="tl">
                              <a:srgbClr val="000000">
                                <a:alpha val="43137"/>
                              </a:srgbClr>
                            </a:outerShdw>
                          </a:effectLst>
                          <a:latin typeface="Arial" pitchFamily="34" charset="0"/>
                          <a:ea typeface="+mn-ea"/>
                          <a:cs typeface="Arial" pitchFamily="34" charset="0"/>
                        </a:rPr>
                        <a:t>PASS PERCENTAGE</a:t>
                      </a:r>
                    </a:p>
                  </a:txBody>
                  <a:tcPr marL="9525" marR="9525" marT="9525" marB="0" anchor="ctr">
                    <a:solidFill>
                      <a:srgbClr val="0070C0"/>
                    </a:solidFill>
                  </a:tcPr>
                </a:tc>
                <a:tc>
                  <a:txBody>
                    <a:bodyPr/>
                    <a:lstStyle/>
                    <a:p>
                      <a:pPr algn="ctr" fontAlgn="t"/>
                      <a:r>
                        <a:rPr lang="en-US" sz="2000" b="1" kern="1200" baseline="0" dirty="0" smtClean="0">
                          <a:solidFill>
                            <a:srgbClr val="FFFF00"/>
                          </a:solidFill>
                          <a:effectLst>
                            <a:outerShdw blurRad="38100" dist="38100" dir="2700000" algn="tl">
                              <a:srgbClr val="000000">
                                <a:alpha val="43137"/>
                              </a:srgbClr>
                            </a:outerShdw>
                          </a:effectLst>
                          <a:latin typeface="Arial" pitchFamily="34" charset="0"/>
                          <a:ea typeface="+mn-ea"/>
                          <a:cs typeface="Arial" pitchFamily="34" charset="0"/>
                        </a:rPr>
                        <a:t>100 %</a:t>
                      </a:r>
                    </a:p>
                  </a:txBody>
                  <a:tcPr marL="9525" marR="9525" marT="9525" marB="0" anchor="ctr">
                    <a:solidFill>
                      <a:srgbClr val="0070C0"/>
                    </a:solidFill>
                  </a:tcPr>
                </a:tc>
              </a:tr>
              <a:tr h="533400">
                <a:tc gridSpan="2">
                  <a:txBody>
                    <a:bodyPr/>
                    <a:lstStyle/>
                    <a:p>
                      <a:pPr marL="463550" indent="-409575" algn="l" fontAlgn="t">
                        <a:lnSpc>
                          <a:spcPct val="150000"/>
                        </a:lnSpc>
                        <a:buFont typeface="Wingdings" pitchFamily="2" charset="2"/>
                        <a:buChar char="Ø"/>
                      </a:pPr>
                      <a:r>
                        <a:rPr lang="en-US" sz="2000" b="1" u="sng" kern="1200" baseline="0" dirty="0" smtClean="0">
                          <a:solidFill>
                            <a:srgbClr val="FFFF00"/>
                          </a:solidFill>
                          <a:effectLst>
                            <a:outerShdw blurRad="38100" dist="38100" dir="2700000" algn="tl">
                              <a:srgbClr val="000000">
                                <a:alpha val="43137"/>
                              </a:srgbClr>
                            </a:outerShdw>
                          </a:effectLst>
                          <a:latin typeface="Arial" pitchFamily="34" charset="0"/>
                          <a:ea typeface="+mn-ea"/>
                          <a:cs typeface="Arial" pitchFamily="34" charset="0"/>
                        </a:rPr>
                        <a:t>19 STUDENTS</a:t>
                      </a:r>
                      <a:r>
                        <a:rPr lang="en-US" sz="2000" b="1" u="none" kern="1200" baseline="0" dirty="0" smtClean="0">
                          <a:solidFill>
                            <a:srgbClr val="FFFF00"/>
                          </a:solidFill>
                          <a:effectLst>
                            <a:outerShdw blurRad="38100" dist="38100" dir="2700000" algn="tl">
                              <a:srgbClr val="000000">
                                <a:alpha val="43137"/>
                              </a:srgbClr>
                            </a:outerShdw>
                          </a:effectLst>
                          <a:latin typeface="Arial" pitchFamily="34" charset="0"/>
                          <a:ea typeface="+mn-ea"/>
                          <a:cs typeface="Arial" pitchFamily="34" charset="0"/>
                        </a:rPr>
                        <a:t> </a:t>
                      </a:r>
                      <a:r>
                        <a:rPr lang="en-US" sz="2000" b="1" kern="1200" baseline="0" dirty="0" smtClean="0">
                          <a:solidFill>
                            <a:srgbClr val="FFFF00"/>
                          </a:solidFill>
                          <a:effectLst>
                            <a:outerShdw blurRad="38100" dist="38100" dir="2700000" algn="tl">
                              <a:srgbClr val="000000">
                                <a:alpha val="43137"/>
                              </a:srgbClr>
                            </a:outerShdw>
                          </a:effectLst>
                          <a:latin typeface="Arial" pitchFamily="34" charset="0"/>
                          <a:ea typeface="+mn-ea"/>
                          <a:cs typeface="Arial" pitchFamily="34" charset="0"/>
                        </a:rPr>
                        <a:t>SCORED 90 % &amp; ABOVE MARKS IN AGGREGATE. </a:t>
                      </a:r>
                    </a:p>
                    <a:p>
                      <a:pPr marL="463550" indent="-409575" algn="l" fontAlgn="t">
                        <a:lnSpc>
                          <a:spcPct val="150000"/>
                        </a:lnSpc>
                        <a:buFont typeface="Wingdings" pitchFamily="2" charset="2"/>
                        <a:buChar char="Ø"/>
                      </a:pPr>
                      <a:r>
                        <a:rPr lang="en-US" sz="2000" b="1" kern="1200" baseline="0" dirty="0" smtClean="0">
                          <a:solidFill>
                            <a:srgbClr val="FFFF00"/>
                          </a:solidFill>
                          <a:effectLst>
                            <a:outerShdw blurRad="38100" dist="38100" dir="2700000" algn="tl">
                              <a:srgbClr val="000000">
                                <a:alpha val="43137"/>
                              </a:srgbClr>
                            </a:outerShdw>
                          </a:effectLst>
                          <a:latin typeface="Arial" pitchFamily="34" charset="0"/>
                          <a:ea typeface="+mn-ea"/>
                          <a:cs typeface="Arial" pitchFamily="34" charset="0"/>
                        </a:rPr>
                        <a:t>EVERY STUDENT SCORED FIRST  DIVISION.</a:t>
                      </a:r>
                    </a:p>
                    <a:p>
                      <a:pPr marL="463550" indent="-409575" algn="l" fontAlgn="t">
                        <a:lnSpc>
                          <a:spcPct val="150000"/>
                        </a:lnSpc>
                        <a:buFont typeface="Wingdings" pitchFamily="2" charset="2"/>
                        <a:buChar char="Ø"/>
                      </a:pPr>
                      <a:r>
                        <a:rPr lang="en-US" sz="2000" b="1" kern="1200" baseline="0" dirty="0" smtClean="0">
                          <a:solidFill>
                            <a:srgbClr val="FFFF00"/>
                          </a:solidFill>
                          <a:effectLst>
                            <a:outerShdw blurRad="38100" dist="38100" dir="2700000" algn="tl">
                              <a:srgbClr val="000000">
                                <a:alpha val="43137"/>
                              </a:srgbClr>
                            </a:outerShdw>
                          </a:effectLst>
                          <a:latin typeface="Arial" pitchFamily="34" charset="0"/>
                          <a:ea typeface="+mn-ea"/>
                          <a:cs typeface="Arial" pitchFamily="34" charset="0"/>
                        </a:rPr>
                        <a:t>CENTUM  IN COMPUTER SCIENCE &amp; PHYSICAL EDUCATION.</a:t>
                      </a:r>
                    </a:p>
                  </a:txBody>
                  <a:tcPr marL="9525" marR="9525" marT="9525" marB="0" anchor="ctr">
                    <a:solidFill>
                      <a:srgbClr val="0070C0"/>
                    </a:solidFill>
                  </a:tcPr>
                </a:tc>
                <a:tc hMerge="1">
                  <a:txBody>
                    <a:bodyPr/>
                    <a:lstStyle/>
                    <a:p>
                      <a:pPr algn="ctr" fontAlgn="t"/>
                      <a:endParaRPr lang="en-US" sz="2400" b="1" kern="1200" baseline="0" dirty="0" smtClean="0">
                        <a:solidFill>
                          <a:schemeClr val="tx1"/>
                        </a:solidFill>
                        <a:effectLst>
                          <a:outerShdw blurRad="38100" dist="38100" dir="2700000" algn="tl">
                            <a:srgbClr val="000000">
                              <a:alpha val="43137"/>
                            </a:srgbClr>
                          </a:outerShdw>
                        </a:effectLst>
                        <a:latin typeface="Arial" pitchFamily="34" charset="0"/>
                        <a:ea typeface="+mn-ea"/>
                        <a:cs typeface="Arial" pitchFamily="34" charset="0"/>
                      </a:endParaRPr>
                    </a:p>
                  </a:txBody>
                  <a:tcPr marL="9525" marR="9525" marT="9525" marB="0" anchor="ctr">
                    <a:solidFill>
                      <a:schemeClr val="accent2">
                        <a:lumMod val="50000"/>
                      </a:schemeClr>
                    </a:solidFill>
                  </a:tcPr>
                </a:tc>
              </a:tr>
            </a:tbl>
          </a:graphicData>
        </a:graphic>
      </p:graphicFrame>
      <p:pic>
        <p:nvPicPr>
          <p:cNvPr id="4" name="Picture 7" descr="Related image"/>
          <p:cNvPicPr>
            <a:picLocks noChangeAspect="1" noChangeArrowheads="1"/>
          </p:cNvPicPr>
          <p:nvPr/>
        </p:nvPicPr>
        <p:blipFill>
          <a:blip r:embed="rId3"/>
          <a:srcRect/>
          <a:stretch>
            <a:fillRect/>
          </a:stretch>
        </p:blipFill>
        <p:spPr bwMode="auto">
          <a:xfrm>
            <a:off x="0" y="152400"/>
            <a:ext cx="1727199" cy="1295400"/>
          </a:xfrm>
          <a:prstGeom prst="rect">
            <a:avLst/>
          </a:prstGeom>
          <a:noFill/>
        </p:spPr>
      </p:pic>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285720" y="2428868"/>
            <a:ext cx="8572560" cy="2215991"/>
          </a:xfrm>
          <a:prstGeom prst="rect">
            <a:avLst/>
          </a:prstGeom>
          <a:solidFill>
            <a:srgbClr val="0070C0"/>
          </a:solidFill>
        </p:spPr>
        <p:txBody>
          <a:bodyPr wrap="square">
            <a:spAutoFit/>
          </a:bodyPr>
          <a:lstStyle/>
          <a:p>
            <a:pPr algn="ctr">
              <a:lnSpc>
                <a:spcPct val="150000"/>
              </a:lnSpc>
            </a:pPr>
            <a:endParaRPr lang="en-US" sz="2000" b="1" dirty="0" smtClean="0">
              <a:effectLst>
                <a:outerShdw blurRad="38100" dist="38100" dir="2700000" algn="tl">
                  <a:srgbClr val="000000">
                    <a:alpha val="43137"/>
                  </a:srgbClr>
                </a:outerShdw>
              </a:effectLst>
              <a:latin typeface="Bodoni MT" pitchFamily="18" charset="0"/>
            </a:endParaRPr>
          </a:p>
          <a:p>
            <a:pPr algn="ctr">
              <a:lnSpc>
                <a:spcPct val="150000"/>
              </a:lnSpc>
            </a:pPr>
            <a:r>
              <a:rPr lang="en-US" sz="3600" b="1" dirty="0" err="1" smtClean="0">
                <a:effectLst>
                  <a:outerShdw blurRad="38100" dist="38100" dir="2700000" algn="tl">
                    <a:srgbClr val="000000">
                      <a:alpha val="43137"/>
                    </a:srgbClr>
                  </a:outerShdw>
                </a:effectLst>
                <a:latin typeface="Bodoni MT" pitchFamily="18" charset="0"/>
              </a:rPr>
              <a:t>Mrs</a:t>
            </a:r>
            <a:r>
              <a:rPr lang="en-US" sz="3600" b="1" dirty="0" smtClean="0">
                <a:effectLst>
                  <a:outerShdw blurRad="38100" dist="38100" dir="2700000" algn="tl">
                    <a:srgbClr val="000000">
                      <a:alpha val="43137"/>
                    </a:srgbClr>
                  </a:outerShdw>
                </a:effectLst>
                <a:latin typeface="Bodoni MT" pitchFamily="18" charset="0"/>
              </a:rPr>
              <a:t> </a:t>
            </a:r>
            <a:r>
              <a:rPr lang="en-US" sz="3600" b="1" dirty="0" err="1" smtClean="0">
                <a:effectLst>
                  <a:outerShdw blurRad="38100" dist="38100" dir="2700000" algn="tl">
                    <a:srgbClr val="000000">
                      <a:alpha val="43137"/>
                    </a:srgbClr>
                  </a:outerShdw>
                </a:effectLst>
                <a:latin typeface="Bodoni MT" pitchFamily="18" charset="0"/>
              </a:rPr>
              <a:t>Kalyani</a:t>
            </a:r>
            <a:r>
              <a:rPr lang="en-US" sz="3600" b="1" dirty="0" smtClean="0">
                <a:effectLst>
                  <a:outerShdw blurRad="38100" dist="38100" dir="2700000" algn="tl">
                    <a:srgbClr val="000000">
                      <a:alpha val="43137"/>
                    </a:srgbClr>
                  </a:outerShdw>
                </a:effectLst>
                <a:latin typeface="Bodoni MT" pitchFamily="18" charset="0"/>
              </a:rPr>
              <a:t> </a:t>
            </a:r>
            <a:r>
              <a:rPr lang="en-US" sz="3600" b="1" dirty="0" err="1" smtClean="0">
                <a:effectLst>
                  <a:outerShdw blurRad="38100" dist="38100" dir="2700000" algn="tl">
                    <a:srgbClr val="000000">
                      <a:alpha val="43137"/>
                    </a:srgbClr>
                  </a:outerShdw>
                </a:effectLst>
                <a:latin typeface="Bodoni MT" pitchFamily="18" charset="0"/>
              </a:rPr>
              <a:t>Hari</a:t>
            </a:r>
            <a:endParaRPr lang="en-US" sz="3600" b="1" dirty="0" smtClean="0">
              <a:effectLst>
                <a:outerShdw blurRad="38100" dist="38100" dir="2700000" algn="tl">
                  <a:srgbClr val="000000">
                    <a:alpha val="43137"/>
                  </a:srgbClr>
                </a:outerShdw>
              </a:effectLst>
              <a:latin typeface="Bodoni MT" pitchFamily="18" charset="0"/>
            </a:endParaRPr>
          </a:p>
          <a:p>
            <a:pPr algn="ctr">
              <a:lnSpc>
                <a:spcPct val="150000"/>
              </a:lnSpc>
            </a:pPr>
            <a:r>
              <a:rPr lang="en-US" sz="3600" dirty="0" smtClean="0">
                <a:latin typeface="Bell MT" pitchFamily="18" charset="0"/>
              </a:rPr>
              <a:t>  </a:t>
            </a:r>
            <a:endParaRPr lang="en-US" sz="3400" b="1" dirty="0">
              <a:latin typeface="Bell MT" pitchFamily="18" charset="0"/>
            </a:endParaRPr>
          </a:p>
        </p:txBody>
      </p:sp>
      <p:sp>
        <p:nvSpPr>
          <p:cNvPr id="4" name="TextBox 3"/>
          <p:cNvSpPr txBox="1"/>
          <p:nvPr/>
        </p:nvSpPr>
        <p:spPr>
          <a:xfrm>
            <a:off x="304800" y="304800"/>
            <a:ext cx="8610600" cy="1200329"/>
          </a:xfrm>
          <a:prstGeom prst="rect">
            <a:avLst/>
          </a:prstGeom>
          <a:solidFill>
            <a:schemeClr val="tx2">
              <a:lumMod val="10000"/>
            </a:schemeClr>
          </a:solid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XI CLASS COORDINATOR</a:t>
            </a:r>
          </a:p>
          <a:p>
            <a:pPr algn="ctr"/>
            <a:r>
              <a:rPr lang="en-US" sz="3600" b="1" u="sng" dirty="0" smtClean="0">
                <a:ln w="11430"/>
                <a:solidFill>
                  <a:srgbClr val="FFFF00"/>
                </a:solidFill>
                <a:effectLst>
                  <a:outerShdw blurRad="50800" dist="39000" dir="5460000" algn="tl">
                    <a:srgbClr val="000000">
                      <a:alpha val="38000"/>
                    </a:srgbClr>
                  </a:outerShdw>
                </a:effectLst>
                <a:latin typeface="Arial Black" pitchFamily="34" charset="0"/>
              </a:rPr>
              <a:t>(AY 2019-20)</a:t>
            </a:r>
            <a:endParaRPr lang="en-US" sz="2800" b="1" u="sng" dirty="0">
              <a:ln w="11430"/>
              <a:solidFill>
                <a:srgbClr val="FFFF00"/>
              </a:solidFill>
              <a:effectLst>
                <a:outerShdw blurRad="50800" dist="39000" dir="5460000" algn="tl">
                  <a:srgbClr val="000000">
                    <a:alpha val="38000"/>
                  </a:srgbClr>
                </a:outerShdw>
              </a:effectLst>
              <a:latin typeface="Arial Black" pitchFamily="34" charset="0"/>
            </a:endParaRPr>
          </a:p>
        </p:txBody>
      </p:sp>
    </p:spTree>
    <p:extLst>
      <p:ext uri="{BB962C8B-B14F-4D97-AF65-F5344CB8AC3E}">
        <p14:creationId xmlns="" xmlns:p14="http://schemas.microsoft.com/office/powerpoint/2010/main" val="1538430007"/>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381000" y="1524000"/>
            <a:ext cx="8534400" cy="4339650"/>
          </a:xfrm>
          <a:prstGeom prst="rect">
            <a:avLst/>
          </a:prstGeom>
          <a:solidFill>
            <a:srgbClr val="0070C0"/>
          </a:solidFill>
        </p:spPr>
        <p:txBody>
          <a:bodyPr wrap="square">
            <a:spAutoFit/>
          </a:bodyPr>
          <a:lstStyle/>
          <a:p>
            <a:pPr>
              <a:lnSpc>
                <a:spcPct val="150000"/>
              </a:lnSpc>
            </a:pPr>
            <a:r>
              <a:rPr lang="en-US" sz="3600" dirty="0" smtClean="0">
                <a:latin typeface="Bodoni MT" pitchFamily="18" charset="0"/>
              </a:rPr>
              <a:t>  </a:t>
            </a:r>
            <a:r>
              <a:rPr lang="en-US" sz="3600" dirty="0" smtClean="0">
                <a:latin typeface="Bell MT" pitchFamily="18" charset="0"/>
              </a:rPr>
              <a:t>XI A </a:t>
            </a:r>
            <a:r>
              <a:rPr lang="en-US" sz="3200" dirty="0" smtClean="0">
                <a:latin typeface="Bell MT" pitchFamily="18" charset="0"/>
              </a:rPr>
              <a:t>(Science)		  </a:t>
            </a:r>
            <a:r>
              <a:rPr lang="en-US" sz="3600" b="1" dirty="0" err="1" smtClean="0">
                <a:effectLst>
                  <a:outerShdw blurRad="38100" dist="38100" dir="2700000" algn="tl">
                    <a:srgbClr val="000000">
                      <a:alpha val="43137"/>
                    </a:srgbClr>
                  </a:outerShdw>
                </a:effectLst>
                <a:latin typeface="Bodoni MT" pitchFamily="18" charset="0"/>
              </a:rPr>
              <a:t>Mrs</a:t>
            </a:r>
            <a:r>
              <a:rPr lang="en-US" sz="3600" b="1" dirty="0" smtClean="0">
                <a:effectLst>
                  <a:outerShdw blurRad="38100" dist="38100" dir="2700000" algn="tl">
                    <a:srgbClr val="000000">
                      <a:alpha val="43137"/>
                    </a:srgbClr>
                  </a:outerShdw>
                </a:effectLst>
                <a:latin typeface="Bodoni MT" pitchFamily="18" charset="0"/>
              </a:rPr>
              <a:t> V </a:t>
            </a:r>
            <a:r>
              <a:rPr lang="en-US" sz="3600" b="1" dirty="0" err="1" smtClean="0">
                <a:effectLst>
                  <a:outerShdw blurRad="38100" dist="38100" dir="2700000" algn="tl">
                    <a:srgbClr val="000000">
                      <a:alpha val="43137"/>
                    </a:srgbClr>
                  </a:outerShdw>
                </a:effectLst>
                <a:latin typeface="Bodoni MT" pitchFamily="18" charset="0"/>
              </a:rPr>
              <a:t>Eswari</a:t>
            </a:r>
            <a:endParaRPr lang="en-US" sz="3600" b="1" dirty="0" smtClean="0">
              <a:effectLst>
                <a:outerShdw blurRad="38100" dist="38100" dir="2700000" algn="tl">
                  <a:srgbClr val="000000">
                    <a:alpha val="43137"/>
                  </a:srgbClr>
                </a:outerShdw>
              </a:effectLst>
              <a:latin typeface="Bodoni MT" pitchFamily="18" charset="0"/>
            </a:endParaRPr>
          </a:p>
          <a:p>
            <a:pPr>
              <a:lnSpc>
                <a:spcPct val="150000"/>
              </a:lnSpc>
            </a:pPr>
            <a:r>
              <a:rPr lang="en-US" sz="3600" dirty="0" smtClean="0">
                <a:latin typeface="Bell MT" pitchFamily="18" charset="0"/>
              </a:rPr>
              <a:t>  XI B </a:t>
            </a:r>
            <a:r>
              <a:rPr lang="en-US" sz="3200" dirty="0">
                <a:latin typeface="Bell MT" pitchFamily="18" charset="0"/>
              </a:rPr>
              <a:t>(</a:t>
            </a:r>
            <a:r>
              <a:rPr lang="en-US" sz="3200" dirty="0" smtClean="0">
                <a:latin typeface="Bell MT" pitchFamily="18" charset="0"/>
              </a:rPr>
              <a:t>Science)		  </a:t>
            </a:r>
            <a:r>
              <a:rPr lang="en-US" sz="3600" b="1" dirty="0" err="1" smtClean="0">
                <a:effectLst>
                  <a:outerShdw blurRad="38100" dist="38100" dir="2700000" algn="tl">
                    <a:srgbClr val="000000">
                      <a:alpha val="43137"/>
                    </a:srgbClr>
                  </a:outerShdw>
                </a:effectLst>
                <a:latin typeface="Bodoni MT" pitchFamily="18" charset="0"/>
              </a:rPr>
              <a:t>Mr</a:t>
            </a:r>
            <a:r>
              <a:rPr lang="en-US" sz="3600" b="1" dirty="0" smtClean="0">
                <a:effectLst>
                  <a:outerShdw blurRad="38100" dist="38100" dir="2700000" algn="tl">
                    <a:srgbClr val="000000">
                      <a:alpha val="43137"/>
                    </a:srgbClr>
                  </a:outerShdw>
                </a:effectLst>
                <a:latin typeface="Bodoni MT" pitchFamily="18" charset="0"/>
              </a:rPr>
              <a:t> </a:t>
            </a:r>
            <a:r>
              <a:rPr lang="en-US" sz="3600" b="1" dirty="0" err="1" smtClean="0">
                <a:effectLst>
                  <a:outerShdw blurRad="38100" dist="38100" dir="2700000" algn="tl">
                    <a:srgbClr val="000000">
                      <a:alpha val="43137"/>
                    </a:srgbClr>
                  </a:outerShdw>
                </a:effectLst>
                <a:latin typeface="Bodoni MT" pitchFamily="18" charset="0"/>
              </a:rPr>
              <a:t>Mukesh</a:t>
            </a:r>
            <a:r>
              <a:rPr lang="en-US" sz="3600" b="1" dirty="0" smtClean="0">
                <a:effectLst>
                  <a:outerShdw blurRad="38100" dist="38100" dir="2700000" algn="tl">
                    <a:srgbClr val="000000">
                      <a:alpha val="43137"/>
                    </a:srgbClr>
                  </a:outerShdw>
                </a:effectLst>
                <a:latin typeface="Bodoni MT" pitchFamily="18" charset="0"/>
              </a:rPr>
              <a:t> </a:t>
            </a:r>
            <a:r>
              <a:rPr lang="en-US" sz="3600" b="1" dirty="0" err="1" smtClean="0">
                <a:effectLst>
                  <a:outerShdw blurRad="38100" dist="38100" dir="2700000" algn="tl">
                    <a:srgbClr val="000000">
                      <a:alpha val="43137"/>
                    </a:srgbClr>
                  </a:outerShdw>
                </a:effectLst>
                <a:latin typeface="Bodoni MT" pitchFamily="18" charset="0"/>
              </a:rPr>
              <a:t>Bohra</a:t>
            </a:r>
            <a:endParaRPr lang="en-US" sz="3600" dirty="0">
              <a:latin typeface="Bell MT" pitchFamily="18" charset="0"/>
            </a:endParaRPr>
          </a:p>
          <a:p>
            <a:pPr>
              <a:lnSpc>
                <a:spcPct val="150000"/>
              </a:lnSpc>
            </a:pPr>
            <a:r>
              <a:rPr lang="en-US" sz="3600" dirty="0">
                <a:latin typeface="Bell MT" pitchFamily="18" charset="0"/>
              </a:rPr>
              <a:t>  </a:t>
            </a:r>
            <a:r>
              <a:rPr lang="en-US" sz="3600" dirty="0" smtClean="0">
                <a:latin typeface="Bell MT" pitchFamily="18" charset="0"/>
              </a:rPr>
              <a:t>XI C </a:t>
            </a:r>
            <a:r>
              <a:rPr lang="en-US" sz="3200" dirty="0" smtClean="0">
                <a:latin typeface="Bell MT" pitchFamily="18" charset="0"/>
              </a:rPr>
              <a:t>(Science ) </a:t>
            </a:r>
            <a:r>
              <a:rPr lang="en-US" sz="3200" dirty="0">
                <a:latin typeface="Bell MT" pitchFamily="18" charset="0"/>
              </a:rPr>
              <a:t>	</a:t>
            </a:r>
            <a:r>
              <a:rPr lang="en-US" sz="3200" dirty="0" smtClean="0">
                <a:latin typeface="Bell MT" pitchFamily="18" charset="0"/>
              </a:rPr>
              <a:t>  </a:t>
            </a:r>
            <a:r>
              <a:rPr lang="en-US" sz="3600" b="1" dirty="0" err="1" smtClean="0">
                <a:effectLst>
                  <a:outerShdw blurRad="38100" dist="38100" dir="2700000" algn="tl">
                    <a:srgbClr val="000000">
                      <a:alpha val="43137"/>
                    </a:srgbClr>
                  </a:outerShdw>
                </a:effectLst>
                <a:latin typeface="Bodoni MT" pitchFamily="18" charset="0"/>
              </a:rPr>
              <a:t>Mrs</a:t>
            </a:r>
            <a:r>
              <a:rPr lang="en-US" sz="3600" b="1" dirty="0" smtClean="0">
                <a:effectLst>
                  <a:outerShdw blurRad="38100" dist="38100" dir="2700000" algn="tl">
                    <a:srgbClr val="000000">
                      <a:alpha val="43137"/>
                    </a:srgbClr>
                  </a:outerShdw>
                </a:effectLst>
                <a:latin typeface="Bodoni MT" pitchFamily="18" charset="0"/>
              </a:rPr>
              <a:t> </a:t>
            </a:r>
            <a:r>
              <a:rPr lang="en-US" sz="3600" b="1" dirty="0" err="1" smtClean="0">
                <a:effectLst>
                  <a:outerShdw blurRad="38100" dist="38100" dir="2700000" algn="tl">
                    <a:srgbClr val="000000">
                      <a:alpha val="43137"/>
                    </a:srgbClr>
                  </a:outerShdw>
                </a:effectLst>
                <a:latin typeface="Bodoni MT" pitchFamily="18" charset="0"/>
              </a:rPr>
              <a:t>Kalyani</a:t>
            </a:r>
            <a:r>
              <a:rPr lang="en-US" sz="3600" b="1" dirty="0" smtClean="0">
                <a:effectLst>
                  <a:outerShdw blurRad="38100" dist="38100" dir="2700000" algn="tl">
                    <a:srgbClr val="000000">
                      <a:alpha val="43137"/>
                    </a:srgbClr>
                  </a:outerShdw>
                </a:effectLst>
                <a:latin typeface="Bodoni MT" pitchFamily="18" charset="0"/>
              </a:rPr>
              <a:t> </a:t>
            </a:r>
            <a:r>
              <a:rPr lang="en-US" sz="3600" b="1" dirty="0" err="1" smtClean="0">
                <a:effectLst>
                  <a:outerShdw blurRad="38100" dist="38100" dir="2700000" algn="tl">
                    <a:srgbClr val="000000">
                      <a:alpha val="43137"/>
                    </a:srgbClr>
                  </a:outerShdw>
                </a:effectLst>
                <a:latin typeface="Bodoni MT" pitchFamily="18" charset="0"/>
              </a:rPr>
              <a:t>Hari</a:t>
            </a:r>
            <a:endParaRPr lang="en-US" sz="3600" b="1" dirty="0">
              <a:effectLst>
                <a:outerShdw blurRad="38100" dist="38100" dir="2700000" algn="tl">
                  <a:srgbClr val="000000">
                    <a:alpha val="43137"/>
                  </a:srgbClr>
                </a:outerShdw>
              </a:effectLst>
              <a:latin typeface="Bodoni MT" pitchFamily="18" charset="0"/>
            </a:endParaRPr>
          </a:p>
          <a:p>
            <a:pPr>
              <a:lnSpc>
                <a:spcPct val="150000"/>
              </a:lnSpc>
            </a:pPr>
            <a:r>
              <a:rPr lang="en-US" sz="3600" dirty="0">
                <a:latin typeface="Bell MT" pitchFamily="18" charset="0"/>
              </a:rPr>
              <a:t>  </a:t>
            </a:r>
            <a:r>
              <a:rPr lang="en-US" sz="3200" dirty="0" smtClean="0">
                <a:latin typeface="Bell MT" pitchFamily="18" charset="0"/>
              </a:rPr>
              <a:t>XI D</a:t>
            </a:r>
            <a:r>
              <a:rPr lang="en-US" sz="3600" dirty="0" smtClean="0">
                <a:latin typeface="Bell MT" pitchFamily="18" charset="0"/>
              </a:rPr>
              <a:t> </a:t>
            </a:r>
            <a:r>
              <a:rPr lang="en-US" sz="3200" dirty="0" smtClean="0">
                <a:latin typeface="Bell MT" pitchFamily="18" charset="0"/>
              </a:rPr>
              <a:t>(Commerce) 	  </a:t>
            </a:r>
            <a:r>
              <a:rPr lang="en-US" sz="3600" b="1" dirty="0" err="1" smtClean="0">
                <a:effectLst>
                  <a:outerShdw blurRad="38100" dist="38100" dir="2700000" algn="tl">
                    <a:srgbClr val="000000">
                      <a:alpha val="43137"/>
                    </a:srgbClr>
                  </a:outerShdw>
                </a:effectLst>
                <a:latin typeface="Bodoni MT" pitchFamily="18" charset="0"/>
              </a:rPr>
              <a:t>Mrs</a:t>
            </a:r>
            <a:r>
              <a:rPr lang="en-US" sz="3600" b="1" dirty="0" smtClean="0">
                <a:effectLst>
                  <a:outerShdw blurRad="38100" dist="38100" dir="2700000" algn="tl">
                    <a:srgbClr val="000000">
                      <a:alpha val="43137"/>
                    </a:srgbClr>
                  </a:outerShdw>
                </a:effectLst>
                <a:latin typeface="Bodoni MT" pitchFamily="18" charset="0"/>
              </a:rPr>
              <a:t> </a:t>
            </a:r>
            <a:r>
              <a:rPr lang="en-US" sz="3600" b="1" dirty="0" err="1" smtClean="0">
                <a:effectLst>
                  <a:outerShdw blurRad="38100" dist="38100" dir="2700000" algn="tl">
                    <a:srgbClr val="000000">
                      <a:alpha val="43137"/>
                    </a:srgbClr>
                  </a:outerShdw>
                </a:effectLst>
                <a:latin typeface="Bodoni MT" pitchFamily="18" charset="0"/>
              </a:rPr>
              <a:t>Ragini</a:t>
            </a:r>
            <a:r>
              <a:rPr lang="en-US" sz="3600" b="1" dirty="0" smtClean="0">
                <a:effectLst>
                  <a:outerShdw blurRad="38100" dist="38100" dir="2700000" algn="tl">
                    <a:srgbClr val="000000">
                      <a:alpha val="43137"/>
                    </a:srgbClr>
                  </a:outerShdw>
                </a:effectLst>
                <a:latin typeface="Bodoni MT" pitchFamily="18" charset="0"/>
              </a:rPr>
              <a:t> </a:t>
            </a:r>
            <a:r>
              <a:rPr lang="en-US" sz="3600" b="1" dirty="0" err="1" smtClean="0">
                <a:effectLst>
                  <a:outerShdw blurRad="38100" dist="38100" dir="2700000" algn="tl">
                    <a:srgbClr val="000000">
                      <a:alpha val="43137"/>
                    </a:srgbClr>
                  </a:outerShdw>
                </a:effectLst>
                <a:latin typeface="Bodoni MT" pitchFamily="18" charset="0"/>
              </a:rPr>
              <a:t>Mishra</a:t>
            </a:r>
            <a:endParaRPr lang="en-US" sz="3600" b="1" dirty="0" smtClean="0">
              <a:effectLst>
                <a:outerShdw blurRad="38100" dist="38100" dir="2700000" algn="tl">
                  <a:srgbClr val="000000">
                    <a:alpha val="43137"/>
                  </a:srgbClr>
                </a:outerShdw>
              </a:effectLst>
              <a:latin typeface="Bodoni MT" pitchFamily="18" charset="0"/>
            </a:endParaRPr>
          </a:p>
          <a:p>
            <a:pPr>
              <a:lnSpc>
                <a:spcPct val="150000"/>
              </a:lnSpc>
            </a:pPr>
            <a:r>
              <a:rPr lang="en-US" sz="4000" dirty="0" smtClean="0">
                <a:latin typeface="Bell MT" pitchFamily="18" charset="0"/>
              </a:rPr>
              <a:t> </a:t>
            </a:r>
            <a:r>
              <a:rPr lang="en-US" sz="3200" dirty="0" smtClean="0">
                <a:latin typeface="Bell MT" pitchFamily="18" charset="0"/>
              </a:rPr>
              <a:t>XI E (Humanities)      </a:t>
            </a:r>
            <a:r>
              <a:rPr lang="en-US" sz="3600" b="1" dirty="0" smtClean="0">
                <a:effectLst>
                  <a:outerShdw blurRad="38100" dist="38100" dir="2700000" algn="tl">
                    <a:srgbClr val="000000">
                      <a:alpha val="43137"/>
                    </a:srgbClr>
                  </a:outerShdw>
                </a:effectLst>
                <a:latin typeface="Bodoni MT" pitchFamily="18" charset="0"/>
              </a:rPr>
              <a:t>Ms A </a:t>
            </a:r>
            <a:r>
              <a:rPr lang="en-US" sz="3600" b="1" dirty="0" err="1" smtClean="0">
                <a:effectLst>
                  <a:outerShdw blurRad="38100" dist="38100" dir="2700000" algn="tl">
                    <a:srgbClr val="000000">
                      <a:alpha val="43137"/>
                    </a:srgbClr>
                  </a:outerShdw>
                </a:effectLst>
                <a:latin typeface="Bodoni MT" pitchFamily="18" charset="0"/>
              </a:rPr>
              <a:t>Swathi</a:t>
            </a:r>
            <a:endParaRPr lang="en-US" sz="3600" b="1" dirty="0" smtClean="0">
              <a:effectLst>
                <a:outerShdw blurRad="38100" dist="38100" dir="2700000" algn="tl">
                  <a:srgbClr val="000000">
                    <a:alpha val="43137"/>
                  </a:srgbClr>
                </a:outerShdw>
              </a:effectLst>
              <a:latin typeface="Bodoni MT" pitchFamily="18" charset="0"/>
            </a:endParaRPr>
          </a:p>
        </p:txBody>
      </p:sp>
      <p:sp>
        <p:nvSpPr>
          <p:cNvPr id="4" name="TextBox 3"/>
          <p:cNvSpPr txBox="1"/>
          <p:nvPr/>
        </p:nvSpPr>
        <p:spPr>
          <a:xfrm>
            <a:off x="304800" y="304800"/>
            <a:ext cx="8610600" cy="646331"/>
          </a:xfrm>
          <a:prstGeom prst="rect">
            <a:avLst/>
          </a:prstGeom>
          <a:solidFill>
            <a:schemeClr val="tx2">
              <a:lumMod val="10000"/>
            </a:schemeClr>
          </a:solid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CLASS TEACHERS</a:t>
            </a:r>
            <a:endParaRPr lang="en-US" sz="2800" b="1" u="sng" dirty="0">
              <a:ln w="11430"/>
              <a:solidFill>
                <a:srgbClr val="FFFF00"/>
              </a:solidFill>
              <a:effectLst>
                <a:outerShdw blurRad="50800" dist="39000" dir="5460000" algn="tl">
                  <a:srgbClr val="000000">
                    <a:alpha val="38000"/>
                  </a:srgbClr>
                </a:outerShdw>
              </a:effectLst>
              <a:latin typeface="Arial Black" pitchFamily="34" charset="0"/>
            </a:endParaRPr>
          </a:p>
        </p:txBody>
      </p:sp>
    </p:spTree>
    <p:extLst>
      <p:ext uri="{BB962C8B-B14F-4D97-AF65-F5344CB8AC3E}">
        <p14:creationId xmlns="" xmlns:p14="http://schemas.microsoft.com/office/powerpoint/2010/main" val="1538430007"/>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381000" y="0"/>
            <a:ext cx="8343900" cy="830997"/>
          </a:xfrm>
          <a:prstGeom prst="rect">
            <a:avLst/>
          </a:prstGeom>
          <a:solidFill>
            <a:schemeClr val="tx2">
              <a:lumMod val="10000"/>
            </a:schemeClr>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SUBJECT   TEACHERS</a:t>
            </a:r>
          </a:p>
          <a:p>
            <a:pPr algn="ctr"/>
            <a:r>
              <a:rPr lang="en-US" sz="2400" b="1" u="sng" dirty="0" smtClean="0">
                <a:ln w="11430"/>
                <a:solidFill>
                  <a:srgbClr val="FF0000"/>
                </a:solidFill>
                <a:effectLst>
                  <a:outerShdw blurRad="50800" dist="39000" dir="5460000" algn="tl">
                    <a:srgbClr val="000000">
                      <a:alpha val="38000"/>
                    </a:srgbClr>
                  </a:outerShdw>
                </a:effectLst>
                <a:latin typeface="Arial Black" pitchFamily="34" charset="0"/>
                <a:cs typeface="AkrutiBngArvindUnicode" pitchFamily="2" charset="0"/>
              </a:rPr>
              <a:t>(Science  </a:t>
            </a:r>
            <a:r>
              <a:rPr lang="en-US" sz="2400" b="1" u="sng" dirty="0">
                <a:ln w="11430"/>
                <a:solidFill>
                  <a:srgbClr val="FF0000"/>
                </a:solidFill>
                <a:effectLst>
                  <a:outerShdw blurRad="50800" dist="39000" dir="5460000" algn="tl">
                    <a:srgbClr val="000000">
                      <a:alpha val="38000"/>
                    </a:srgbClr>
                  </a:outerShdw>
                </a:effectLst>
                <a:latin typeface="Arial Black" pitchFamily="34" charset="0"/>
                <a:cs typeface="AkrutiBngArvindUnicode" pitchFamily="2" charset="0"/>
              </a:rPr>
              <a:t>Stream</a:t>
            </a:r>
            <a:r>
              <a:rPr lang="en-US" sz="2400" b="1" u="sng" dirty="0" smtClean="0">
                <a:ln w="11430"/>
                <a:solidFill>
                  <a:srgbClr val="FF0000"/>
                </a:solidFill>
                <a:effectLst>
                  <a:outerShdw blurRad="50800" dist="39000" dir="5460000" algn="tl">
                    <a:srgbClr val="000000">
                      <a:alpha val="38000"/>
                    </a:srgbClr>
                  </a:outerShdw>
                </a:effectLst>
                <a:latin typeface="Arial Black" pitchFamily="34" charset="0"/>
                <a:cs typeface="AkrutiBngArvindUnicode" pitchFamily="2" charset="0"/>
              </a:rPr>
              <a:t>)</a:t>
            </a:r>
            <a:endParaRPr lang="en-US" sz="1400" u="sng" dirty="0">
              <a:solidFill>
                <a:srgbClr val="FF0000"/>
              </a:solidFill>
              <a:latin typeface="Arial Black" pitchFamily="34" charset="0"/>
            </a:endParaRPr>
          </a:p>
        </p:txBody>
      </p:sp>
      <p:graphicFrame>
        <p:nvGraphicFramePr>
          <p:cNvPr id="5" name="Table 4"/>
          <p:cNvGraphicFramePr>
            <a:graphicFrameLocks noGrp="1"/>
          </p:cNvGraphicFramePr>
          <p:nvPr>
            <p:extLst>
              <p:ext uri="{D42A27DB-BD31-4B8C-83A1-F6EECF244321}">
                <p14:modId xmlns="" xmlns:p14="http://schemas.microsoft.com/office/powerpoint/2010/main" val="4039380278"/>
              </p:ext>
            </p:extLst>
          </p:nvPr>
        </p:nvGraphicFramePr>
        <p:xfrm>
          <a:off x="381000" y="1143000"/>
          <a:ext cx="8382000" cy="4803454"/>
        </p:xfrm>
        <a:graphic>
          <a:graphicData uri="http://schemas.openxmlformats.org/drawingml/2006/table">
            <a:tbl>
              <a:tblPr firstRow="1" bandRow="1">
                <a:tableStyleId>{5940675A-B579-460E-94D1-54222C63F5DA}</a:tableStyleId>
              </a:tblPr>
              <a:tblGrid>
                <a:gridCol w="4154238"/>
                <a:gridCol w="2077118"/>
                <a:gridCol w="2150644"/>
              </a:tblGrid>
              <a:tr h="325738">
                <a:tc>
                  <a:txBody>
                    <a:bodyPr/>
                    <a:lstStyle/>
                    <a:p>
                      <a:r>
                        <a:rPr lang="en-US" sz="2000" b="1" dirty="0" smtClean="0">
                          <a:effectLst>
                            <a:outerShdw blurRad="38100" dist="38100" dir="2700000" algn="tl">
                              <a:srgbClr val="000000">
                                <a:alpha val="43137"/>
                              </a:srgbClr>
                            </a:outerShdw>
                          </a:effectLst>
                          <a:latin typeface="Agency FB" pitchFamily="34" charset="0"/>
                        </a:rPr>
                        <a:t>NAME OF THE TEACHER</a:t>
                      </a:r>
                      <a:endParaRPr lang="en-US" sz="2000" b="1" dirty="0">
                        <a:effectLst>
                          <a:outerShdw blurRad="38100" dist="38100" dir="2700000" algn="tl">
                            <a:srgbClr val="000000">
                              <a:alpha val="43137"/>
                            </a:srgbClr>
                          </a:outerShdw>
                        </a:effectLst>
                        <a:latin typeface="Agency FB" pitchFamily="34" charset="0"/>
                      </a:endParaRPr>
                    </a:p>
                  </a:txBody>
                  <a:tcPr>
                    <a:solidFill>
                      <a:srgbClr val="002060"/>
                    </a:solidFill>
                  </a:tcPr>
                </a:tc>
                <a:tc>
                  <a:txBody>
                    <a:bodyPr/>
                    <a:lstStyle/>
                    <a:p>
                      <a:pPr algn="ctr"/>
                      <a:r>
                        <a:rPr lang="en-US" sz="2000" b="1" dirty="0" smtClean="0">
                          <a:effectLst>
                            <a:outerShdw blurRad="38100" dist="38100" dir="2700000" algn="tl">
                              <a:srgbClr val="000000">
                                <a:alpha val="43137"/>
                              </a:srgbClr>
                            </a:outerShdw>
                          </a:effectLst>
                          <a:latin typeface="Agency FB" pitchFamily="34" charset="0"/>
                        </a:rPr>
                        <a:t>SUBJECT</a:t>
                      </a:r>
                      <a:endParaRPr lang="en-US" sz="2000" b="1" dirty="0">
                        <a:effectLst>
                          <a:outerShdw blurRad="38100" dist="38100" dir="2700000" algn="tl">
                            <a:srgbClr val="000000">
                              <a:alpha val="43137"/>
                            </a:srgbClr>
                          </a:outerShdw>
                        </a:effectLst>
                        <a:latin typeface="Agency FB" pitchFamily="34" charset="0"/>
                      </a:endParaRPr>
                    </a:p>
                  </a:txBody>
                  <a:tcPr>
                    <a:solidFill>
                      <a:srgbClr val="002060"/>
                    </a:solidFill>
                  </a:tcPr>
                </a:tc>
                <a:tc>
                  <a:txBody>
                    <a:bodyPr/>
                    <a:lstStyle/>
                    <a:p>
                      <a:pPr algn="ctr"/>
                      <a:r>
                        <a:rPr lang="en-US" sz="2000" b="1" dirty="0" smtClean="0">
                          <a:effectLst>
                            <a:outerShdw blurRad="38100" dist="38100" dir="2700000" algn="tl">
                              <a:srgbClr val="000000">
                                <a:alpha val="43137"/>
                              </a:srgbClr>
                            </a:outerShdw>
                          </a:effectLst>
                          <a:latin typeface="Agency FB" pitchFamily="34" charset="0"/>
                        </a:rPr>
                        <a:t>MOBILE NO.</a:t>
                      </a:r>
                      <a:endParaRPr lang="en-US" sz="2000" b="1" dirty="0">
                        <a:effectLst>
                          <a:outerShdw blurRad="38100" dist="38100" dir="2700000" algn="tl">
                            <a:srgbClr val="000000">
                              <a:alpha val="43137"/>
                            </a:srgbClr>
                          </a:outerShdw>
                        </a:effectLst>
                        <a:latin typeface="Agency FB" pitchFamily="34" charset="0"/>
                      </a:endParaRPr>
                    </a:p>
                  </a:txBody>
                  <a:tcPr>
                    <a:solidFill>
                      <a:srgbClr val="002060"/>
                    </a:solidFill>
                  </a:tcPr>
                </a:tc>
              </a:tr>
              <a:tr h="312913">
                <a:tc>
                  <a:txBody>
                    <a:bodyPr/>
                    <a:lstStyle/>
                    <a:p>
                      <a:pPr>
                        <a:lnSpc>
                          <a:spcPct val="100000"/>
                        </a:lnSpc>
                      </a:pPr>
                      <a:r>
                        <a:rPr lang="en-US" sz="1800" b="1" kern="1200" baseline="0" dirty="0" smtClean="0">
                          <a:solidFill>
                            <a:srgbClr val="FFFF00"/>
                          </a:solidFill>
                          <a:effectLst>
                            <a:outerShdw blurRad="38100" dist="38100" dir="2700000" algn="tl">
                              <a:srgbClr val="000000">
                                <a:alpha val="43137"/>
                              </a:srgbClr>
                            </a:outerShdw>
                          </a:effectLst>
                          <a:latin typeface="Bodoni MT" pitchFamily="18" charset="0"/>
                          <a:ea typeface="+mn-ea"/>
                          <a:cs typeface="+mn-cs"/>
                        </a:rPr>
                        <a:t>MR. A. SRINIVASA RAO </a:t>
                      </a:r>
                      <a:endParaRPr lang="en-US" sz="1800" b="1" dirty="0">
                        <a:solidFill>
                          <a:srgbClr val="FFFF00"/>
                        </a:solidFill>
                        <a:effectLst>
                          <a:outerShdw blurRad="38100" dist="38100" dir="2700000" algn="tl">
                            <a:srgbClr val="000000">
                              <a:alpha val="43137"/>
                            </a:srgbClr>
                          </a:outerShdw>
                        </a:effectLst>
                        <a:latin typeface="Bodoni MT" pitchFamily="18" charset="0"/>
                      </a:endParaRPr>
                    </a:p>
                  </a:txBody>
                  <a:tcPr>
                    <a:solidFill>
                      <a:srgbClr val="002060"/>
                    </a:solidFill>
                  </a:tcPr>
                </a:tc>
                <a:tc>
                  <a:txBody>
                    <a:bodyPr/>
                    <a:lstStyle/>
                    <a:p>
                      <a:pPr>
                        <a:lnSpc>
                          <a:spcPct val="100000"/>
                        </a:lnSpc>
                      </a:pPr>
                      <a:r>
                        <a:rPr lang="en-US" sz="2000" b="1" dirty="0" smtClean="0">
                          <a:effectLst>
                            <a:outerShdw blurRad="38100" dist="38100" dir="2700000" algn="tl">
                              <a:srgbClr val="000000">
                                <a:alpha val="43137"/>
                              </a:srgbClr>
                            </a:outerShdw>
                          </a:effectLst>
                          <a:latin typeface="Bodoni MT" pitchFamily="18" charset="0"/>
                        </a:rPr>
                        <a:t>Biology</a:t>
                      </a:r>
                      <a:endParaRPr lang="en-US" sz="2000" b="1" dirty="0">
                        <a:effectLst>
                          <a:outerShdw blurRad="38100" dist="38100" dir="2700000" algn="tl">
                            <a:srgbClr val="000000">
                              <a:alpha val="43137"/>
                            </a:srgbClr>
                          </a:outerShdw>
                        </a:effectLst>
                        <a:latin typeface="Bodoni MT" pitchFamily="18" charset="0"/>
                      </a:endParaRPr>
                    </a:p>
                  </a:txBody>
                  <a:tcPr>
                    <a:solidFill>
                      <a:srgbClr val="002060"/>
                    </a:solidFill>
                  </a:tcPr>
                </a:tc>
                <a:tc>
                  <a:txBody>
                    <a:bodyPr/>
                    <a:lstStyle/>
                    <a:p>
                      <a:pPr algn="ctr">
                        <a:lnSpc>
                          <a:spcPct val="100000"/>
                        </a:lnSpc>
                      </a:pPr>
                      <a:r>
                        <a:rPr lang="en-US" sz="2000" b="1" dirty="0" smtClean="0">
                          <a:effectLst>
                            <a:outerShdw blurRad="38100" dist="38100" dir="2700000" algn="tl">
                              <a:srgbClr val="000000">
                                <a:alpha val="43137"/>
                              </a:srgbClr>
                            </a:outerShdw>
                          </a:effectLst>
                          <a:latin typeface="Bodoni MT" pitchFamily="18" charset="0"/>
                        </a:rPr>
                        <a:t>99491 52605</a:t>
                      </a:r>
                      <a:endParaRPr lang="en-US" sz="2000" b="1" dirty="0">
                        <a:effectLst>
                          <a:outerShdw blurRad="38100" dist="38100" dir="2700000" algn="tl">
                            <a:srgbClr val="000000">
                              <a:alpha val="43137"/>
                            </a:srgbClr>
                          </a:outerShdw>
                        </a:effectLst>
                        <a:latin typeface="Bodoni MT" pitchFamily="18" charset="0"/>
                      </a:endParaRPr>
                    </a:p>
                  </a:txBody>
                  <a:tcPr>
                    <a:solidFill>
                      <a:srgbClr val="002060"/>
                    </a:solidFill>
                  </a:tcPr>
                </a:tc>
              </a:tr>
              <a:tr h="547597">
                <a:tc>
                  <a:txBody>
                    <a:bodyPr/>
                    <a:lstStyle/>
                    <a:p>
                      <a:pPr>
                        <a:lnSpc>
                          <a:spcPct val="100000"/>
                        </a:lnSpc>
                      </a:pPr>
                      <a:r>
                        <a:rPr lang="en-US" sz="1800" b="1" kern="1200" baseline="0" dirty="0" smtClean="0">
                          <a:solidFill>
                            <a:srgbClr val="FFFF00"/>
                          </a:solidFill>
                          <a:effectLst>
                            <a:outerShdw blurRad="38100" dist="38100" dir="2700000" algn="tl">
                              <a:srgbClr val="000000">
                                <a:alpha val="43137"/>
                              </a:srgbClr>
                            </a:outerShdw>
                          </a:effectLst>
                          <a:latin typeface="Bodoni MT" pitchFamily="18" charset="0"/>
                          <a:ea typeface="+mn-ea"/>
                          <a:cs typeface="+mn-cs"/>
                        </a:rPr>
                        <a:t>MRS. V. SUBRAHMANYESWARI</a:t>
                      </a:r>
                    </a:p>
                    <a:p>
                      <a:pPr>
                        <a:lnSpc>
                          <a:spcPct val="100000"/>
                        </a:lnSpc>
                      </a:pPr>
                      <a:r>
                        <a:rPr lang="en-US" sz="1800" b="1" dirty="0" smtClean="0">
                          <a:solidFill>
                            <a:srgbClr val="FFFF00"/>
                          </a:solidFill>
                          <a:effectLst>
                            <a:outerShdw blurRad="38100" dist="38100" dir="2700000" algn="tl">
                              <a:srgbClr val="000000">
                                <a:alpha val="43137"/>
                              </a:srgbClr>
                            </a:outerShdw>
                          </a:effectLst>
                          <a:latin typeface="Bodoni MT" pitchFamily="18" charset="0"/>
                        </a:rPr>
                        <a:t>MRS. KALYANI</a:t>
                      </a:r>
                      <a:r>
                        <a:rPr lang="en-US" sz="1800" b="1" baseline="0" dirty="0" smtClean="0">
                          <a:solidFill>
                            <a:srgbClr val="FFFF00"/>
                          </a:solidFill>
                          <a:effectLst>
                            <a:outerShdw blurRad="38100" dist="38100" dir="2700000" algn="tl">
                              <a:srgbClr val="000000">
                                <a:alpha val="43137"/>
                              </a:srgbClr>
                            </a:outerShdw>
                          </a:effectLst>
                          <a:latin typeface="Bodoni MT" pitchFamily="18" charset="0"/>
                        </a:rPr>
                        <a:t> </a:t>
                      </a:r>
                      <a:r>
                        <a:rPr lang="en-US" sz="1800" b="1" dirty="0" smtClean="0">
                          <a:solidFill>
                            <a:srgbClr val="FFFF00"/>
                          </a:solidFill>
                          <a:effectLst>
                            <a:outerShdw blurRad="38100" dist="38100" dir="2700000" algn="tl">
                              <a:srgbClr val="000000">
                                <a:alpha val="43137"/>
                              </a:srgbClr>
                            </a:outerShdw>
                          </a:effectLst>
                          <a:latin typeface="Bodoni MT" pitchFamily="18" charset="0"/>
                        </a:rPr>
                        <a:t>HARI</a:t>
                      </a:r>
                      <a:endParaRPr lang="en-US" sz="1800" b="1" dirty="0">
                        <a:solidFill>
                          <a:srgbClr val="FFFF00"/>
                        </a:solidFill>
                        <a:effectLst>
                          <a:outerShdw blurRad="38100" dist="38100" dir="2700000" algn="tl">
                            <a:srgbClr val="000000">
                              <a:alpha val="43137"/>
                            </a:srgbClr>
                          </a:outerShdw>
                        </a:effectLst>
                        <a:latin typeface="Bodoni MT" pitchFamily="18" charset="0"/>
                      </a:endParaRPr>
                    </a:p>
                  </a:txBody>
                  <a:tcPr>
                    <a:solidFill>
                      <a:srgbClr val="002060"/>
                    </a:solidFill>
                  </a:tcPr>
                </a:tc>
                <a:tc>
                  <a:txBody>
                    <a:bodyPr/>
                    <a:lstStyle/>
                    <a:p>
                      <a:pPr>
                        <a:lnSpc>
                          <a:spcPct val="100000"/>
                        </a:lnSpc>
                      </a:pPr>
                      <a:r>
                        <a:rPr lang="en-US" sz="2000" b="1" dirty="0" smtClean="0">
                          <a:effectLst>
                            <a:outerShdw blurRad="38100" dist="38100" dir="2700000" algn="tl">
                              <a:srgbClr val="000000">
                                <a:alpha val="43137"/>
                              </a:srgbClr>
                            </a:outerShdw>
                          </a:effectLst>
                          <a:latin typeface="Bodoni MT" pitchFamily="18" charset="0"/>
                        </a:rPr>
                        <a:t>Physics</a:t>
                      </a:r>
                      <a:endParaRPr lang="en-US" sz="2000" b="1" dirty="0">
                        <a:effectLst>
                          <a:outerShdw blurRad="38100" dist="38100" dir="2700000" algn="tl">
                            <a:srgbClr val="000000">
                              <a:alpha val="43137"/>
                            </a:srgbClr>
                          </a:outerShdw>
                        </a:effectLst>
                        <a:latin typeface="Bodoni MT" pitchFamily="18" charset="0"/>
                      </a:endParaRPr>
                    </a:p>
                  </a:txBody>
                  <a:tcPr>
                    <a:solidFill>
                      <a:srgbClr val="002060"/>
                    </a:solidFill>
                  </a:tcPr>
                </a:tc>
                <a:tc>
                  <a:txBody>
                    <a:bodyPr/>
                    <a:lstStyle/>
                    <a:p>
                      <a:pPr algn="ctr">
                        <a:lnSpc>
                          <a:spcPct val="100000"/>
                        </a:lnSpc>
                      </a:pPr>
                      <a:r>
                        <a:rPr lang="en-US" sz="2000" b="1" dirty="0" smtClean="0">
                          <a:effectLst>
                            <a:outerShdw blurRad="38100" dist="38100" dir="2700000" algn="tl">
                              <a:srgbClr val="000000">
                                <a:alpha val="43137"/>
                              </a:srgbClr>
                            </a:outerShdw>
                          </a:effectLst>
                          <a:latin typeface="Bodoni MT" pitchFamily="18" charset="0"/>
                        </a:rPr>
                        <a:t>94917 58552</a:t>
                      </a:r>
                    </a:p>
                    <a:p>
                      <a:pPr marL="0" marR="0" indent="0" algn="ctr" defTabSz="914363" rtl="0" eaLnBrk="1" fontAlgn="auto" latinLnBrk="0" hangingPunct="1">
                        <a:lnSpc>
                          <a:spcPct val="100000"/>
                        </a:lnSpc>
                        <a:spcBef>
                          <a:spcPts val="0"/>
                        </a:spcBef>
                        <a:spcAft>
                          <a:spcPts val="0"/>
                        </a:spcAft>
                        <a:buClrTx/>
                        <a:buSzTx/>
                        <a:buFontTx/>
                        <a:buNone/>
                        <a:tabLst/>
                        <a:defRPr/>
                      </a:pPr>
                      <a:r>
                        <a:rPr lang="en-US" sz="2000" b="1" dirty="0" smtClean="0">
                          <a:effectLst>
                            <a:outerShdw blurRad="38100" dist="38100" dir="2700000" algn="tl">
                              <a:srgbClr val="000000">
                                <a:alpha val="43137"/>
                              </a:srgbClr>
                            </a:outerShdw>
                          </a:effectLst>
                          <a:latin typeface="Bodoni MT" pitchFamily="18" charset="0"/>
                        </a:rPr>
                        <a:t>97017 54765</a:t>
                      </a:r>
                    </a:p>
                  </a:txBody>
                  <a:tcPr>
                    <a:solidFill>
                      <a:srgbClr val="002060"/>
                    </a:solidFill>
                  </a:tcPr>
                </a:tc>
              </a:tr>
              <a:tr h="414334">
                <a:tc>
                  <a:txBody>
                    <a:bodyPr/>
                    <a:lstStyle/>
                    <a:p>
                      <a:pPr>
                        <a:lnSpc>
                          <a:spcPct val="100000"/>
                        </a:lnSpc>
                      </a:pPr>
                      <a:r>
                        <a:rPr lang="en-US" sz="1800" b="1" kern="1200" baseline="0" dirty="0" smtClean="0">
                          <a:solidFill>
                            <a:srgbClr val="FFFF00"/>
                          </a:solidFill>
                          <a:effectLst>
                            <a:outerShdw blurRad="38100" dist="38100" dir="2700000" algn="tl">
                              <a:srgbClr val="000000">
                                <a:alpha val="43137"/>
                              </a:srgbClr>
                            </a:outerShdw>
                          </a:effectLst>
                          <a:latin typeface="Bodoni MT" pitchFamily="18" charset="0"/>
                          <a:ea typeface="+mn-ea"/>
                          <a:cs typeface="+mn-cs"/>
                        </a:rPr>
                        <a:t>MRS</a:t>
                      </a:r>
                      <a:r>
                        <a:rPr lang="en-US" sz="1800" b="1" kern="1200" baseline="0" dirty="0" smtClean="0">
                          <a:solidFill>
                            <a:srgbClr val="FFFF00"/>
                          </a:solidFill>
                          <a:effectLst>
                            <a:outerShdw blurRad="38100" dist="38100" dir="2700000" algn="tl">
                              <a:srgbClr val="000000">
                                <a:alpha val="43137"/>
                              </a:srgbClr>
                            </a:outerShdw>
                          </a:effectLst>
                          <a:latin typeface="Bodoni MT" pitchFamily="18" charset="0"/>
                          <a:ea typeface="+mn-ea"/>
                          <a:cs typeface="+mn-cs"/>
                        </a:rPr>
                        <a:t>. NEHA RANJAN                       </a:t>
                      </a:r>
                      <a:endParaRPr lang="en-US" sz="1800" b="1" dirty="0">
                        <a:solidFill>
                          <a:srgbClr val="FFFF00"/>
                        </a:solidFill>
                        <a:effectLst>
                          <a:outerShdw blurRad="38100" dist="38100" dir="2700000" algn="tl">
                            <a:srgbClr val="000000">
                              <a:alpha val="43137"/>
                            </a:srgbClr>
                          </a:outerShdw>
                        </a:effectLst>
                        <a:latin typeface="Bodoni MT" pitchFamily="18" charset="0"/>
                      </a:endParaRPr>
                    </a:p>
                  </a:txBody>
                  <a:tcPr>
                    <a:solidFill>
                      <a:srgbClr val="002060"/>
                    </a:solidFill>
                  </a:tcPr>
                </a:tc>
                <a:tc>
                  <a:txBody>
                    <a:bodyPr/>
                    <a:lstStyle/>
                    <a:p>
                      <a:pPr>
                        <a:lnSpc>
                          <a:spcPct val="100000"/>
                        </a:lnSpc>
                      </a:pPr>
                      <a:r>
                        <a:rPr lang="en-US" sz="2000" b="1" dirty="0" smtClean="0">
                          <a:effectLst>
                            <a:outerShdw blurRad="38100" dist="38100" dir="2700000" algn="tl">
                              <a:srgbClr val="000000">
                                <a:alpha val="43137"/>
                              </a:srgbClr>
                            </a:outerShdw>
                          </a:effectLst>
                          <a:latin typeface="Bodoni MT" pitchFamily="18" charset="0"/>
                        </a:rPr>
                        <a:t>Chemistry</a:t>
                      </a:r>
                      <a:endParaRPr lang="en-US" sz="2000" b="1" dirty="0">
                        <a:effectLst>
                          <a:outerShdw blurRad="38100" dist="38100" dir="2700000" algn="tl">
                            <a:srgbClr val="000000">
                              <a:alpha val="43137"/>
                            </a:srgbClr>
                          </a:outerShdw>
                        </a:effectLst>
                        <a:latin typeface="Bodoni MT" pitchFamily="18" charset="0"/>
                      </a:endParaRPr>
                    </a:p>
                  </a:txBody>
                  <a:tcPr>
                    <a:solidFill>
                      <a:srgbClr val="002060"/>
                    </a:solidFill>
                  </a:tcPr>
                </a:tc>
                <a:tc>
                  <a:txBody>
                    <a:bodyPr/>
                    <a:lstStyle/>
                    <a:p>
                      <a:pPr algn="ctr">
                        <a:lnSpc>
                          <a:spcPct val="100000"/>
                        </a:lnSpc>
                      </a:pPr>
                      <a:r>
                        <a:rPr lang="en-IN" sz="2000" b="1" dirty="0" smtClean="0">
                          <a:effectLst>
                            <a:outerShdw blurRad="38100" dist="38100" dir="2700000" algn="tl">
                              <a:srgbClr val="000000">
                                <a:alpha val="43137"/>
                              </a:srgbClr>
                            </a:outerShdw>
                          </a:effectLst>
                          <a:latin typeface="Bodoni MT" pitchFamily="18" charset="0"/>
                        </a:rPr>
                        <a:t>9746712021</a:t>
                      </a:r>
                      <a:endParaRPr lang="en-US" sz="2000" b="1" dirty="0">
                        <a:effectLst>
                          <a:outerShdw blurRad="38100" dist="38100" dir="2700000" algn="tl">
                            <a:srgbClr val="000000">
                              <a:alpha val="43137"/>
                            </a:srgbClr>
                          </a:outerShdw>
                        </a:effectLst>
                        <a:latin typeface="Bodoni MT" pitchFamily="18" charset="0"/>
                      </a:endParaRPr>
                    </a:p>
                  </a:txBody>
                  <a:tcPr>
                    <a:solidFill>
                      <a:srgbClr val="002060"/>
                    </a:solidFill>
                  </a:tcPr>
                </a:tc>
              </a:tr>
              <a:tr h="547597">
                <a:tc>
                  <a:txBody>
                    <a:bodyPr/>
                    <a:lstStyle/>
                    <a:p>
                      <a:pPr>
                        <a:lnSpc>
                          <a:spcPct val="100000"/>
                        </a:lnSpc>
                      </a:pPr>
                      <a:r>
                        <a:rPr lang="en-US" sz="1800" b="1" kern="1200" baseline="0" dirty="0" smtClean="0">
                          <a:solidFill>
                            <a:srgbClr val="FFFF00"/>
                          </a:solidFill>
                          <a:effectLst>
                            <a:outerShdw blurRad="38100" dist="38100" dir="2700000" algn="tl">
                              <a:srgbClr val="000000">
                                <a:alpha val="43137"/>
                              </a:srgbClr>
                            </a:outerShdw>
                          </a:effectLst>
                          <a:latin typeface="Bodoni MT" pitchFamily="18" charset="0"/>
                          <a:ea typeface="+mn-ea"/>
                          <a:cs typeface="+mn-cs"/>
                        </a:rPr>
                        <a:t>MR. T. SATYA PRASAD </a:t>
                      </a:r>
                    </a:p>
                    <a:p>
                      <a:pPr>
                        <a:lnSpc>
                          <a:spcPct val="100000"/>
                        </a:lnSpc>
                      </a:pPr>
                      <a:r>
                        <a:rPr lang="en-IN" sz="1800" b="1" kern="1200" baseline="0" dirty="0" smtClean="0">
                          <a:solidFill>
                            <a:srgbClr val="FFFF00"/>
                          </a:solidFill>
                          <a:effectLst>
                            <a:outerShdw blurRad="38100" dist="38100" dir="2700000" algn="tl">
                              <a:srgbClr val="000000">
                                <a:alpha val="43137"/>
                              </a:srgbClr>
                            </a:outerShdw>
                          </a:effectLst>
                          <a:latin typeface="Bodoni MT" pitchFamily="18" charset="0"/>
                          <a:ea typeface="+mn-ea"/>
                          <a:cs typeface="+mn-cs"/>
                        </a:rPr>
                        <a:t>MR. </a:t>
                      </a:r>
                      <a:r>
                        <a:rPr lang="en-IN" sz="1800" b="1" kern="1200" baseline="0" dirty="0" smtClean="0">
                          <a:solidFill>
                            <a:srgbClr val="FFFF00"/>
                          </a:solidFill>
                          <a:effectLst>
                            <a:outerShdw blurRad="38100" dist="38100" dir="2700000" algn="tl">
                              <a:srgbClr val="000000">
                                <a:alpha val="43137"/>
                              </a:srgbClr>
                            </a:outerShdw>
                          </a:effectLst>
                          <a:latin typeface="Bodoni MT" pitchFamily="18" charset="0"/>
                          <a:ea typeface="+mn-ea"/>
                          <a:cs typeface="+mn-cs"/>
                        </a:rPr>
                        <a:t>VENU GOPAL  A.</a:t>
                      </a:r>
                      <a:endParaRPr lang="en-US" sz="1800" b="1" dirty="0">
                        <a:solidFill>
                          <a:srgbClr val="FFFF00"/>
                        </a:solidFill>
                        <a:effectLst>
                          <a:outerShdw blurRad="38100" dist="38100" dir="2700000" algn="tl">
                            <a:srgbClr val="000000">
                              <a:alpha val="43137"/>
                            </a:srgbClr>
                          </a:outerShdw>
                        </a:effectLst>
                        <a:latin typeface="Bodoni MT" pitchFamily="18" charset="0"/>
                      </a:endParaRPr>
                    </a:p>
                  </a:txBody>
                  <a:tcPr>
                    <a:solidFill>
                      <a:srgbClr val="002060"/>
                    </a:solidFill>
                  </a:tcPr>
                </a:tc>
                <a:tc>
                  <a:txBody>
                    <a:bodyPr/>
                    <a:lstStyle/>
                    <a:p>
                      <a:pPr>
                        <a:lnSpc>
                          <a:spcPct val="100000"/>
                        </a:lnSpc>
                      </a:pPr>
                      <a:r>
                        <a:rPr lang="en-US" sz="2000" b="1" dirty="0" err="1" smtClean="0">
                          <a:effectLst>
                            <a:outerShdw blurRad="38100" dist="38100" dir="2700000" algn="tl">
                              <a:srgbClr val="000000">
                                <a:alpha val="43137"/>
                              </a:srgbClr>
                            </a:outerShdw>
                          </a:effectLst>
                          <a:latin typeface="Bodoni MT" pitchFamily="18" charset="0"/>
                        </a:rPr>
                        <a:t>Maths</a:t>
                      </a:r>
                      <a:endParaRPr lang="en-US" sz="2000" b="1" dirty="0">
                        <a:effectLst>
                          <a:outerShdw blurRad="38100" dist="38100" dir="2700000" algn="tl">
                            <a:srgbClr val="000000">
                              <a:alpha val="43137"/>
                            </a:srgbClr>
                          </a:outerShdw>
                        </a:effectLst>
                        <a:latin typeface="Bodoni MT" pitchFamily="18" charset="0"/>
                      </a:endParaRPr>
                    </a:p>
                  </a:txBody>
                  <a:tcPr>
                    <a:solidFill>
                      <a:srgbClr val="002060"/>
                    </a:solidFill>
                  </a:tcPr>
                </a:tc>
                <a:tc>
                  <a:txBody>
                    <a:bodyPr/>
                    <a:lstStyle/>
                    <a:p>
                      <a:pPr algn="ctr">
                        <a:lnSpc>
                          <a:spcPct val="100000"/>
                        </a:lnSpc>
                      </a:pPr>
                      <a:r>
                        <a:rPr lang="en-US" sz="2000" b="1" dirty="0" smtClean="0">
                          <a:effectLst>
                            <a:outerShdw blurRad="38100" dist="38100" dir="2700000" algn="tl">
                              <a:srgbClr val="000000">
                                <a:alpha val="43137"/>
                              </a:srgbClr>
                            </a:outerShdw>
                          </a:effectLst>
                          <a:latin typeface="Bodoni MT" pitchFamily="18" charset="0"/>
                        </a:rPr>
                        <a:t>90006 83197</a:t>
                      </a:r>
                    </a:p>
                    <a:p>
                      <a:pPr algn="ctr">
                        <a:lnSpc>
                          <a:spcPct val="100000"/>
                        </a:lnSpc>
                      </a:pPr>
                      <a:r>
                        <a:rPr lang="en-IN" sz="2000" b="1" dirty="0" smtClean="0">
                          <a:effectLst>
                            <a:outerShdw blurRad="38100" dist="38100" dir="2700000" algn="tl">
                              <a:srgbClr val="000000">
                                <a:alpha val="43137"/>
                              </a:srgbClr>
                            </a:outerShdw>
                          </a:effectLst>
                          <a:latin typeface="Bodoni MT" pitchFamily="18" charset="0"/>
                        </a:rPr>
                        <a:t>98487 05021</a:t>
                      </a:r>
                      <a:endParaRPr lang="en-US" sz="2000" b="1" dirty="0">
                        <a:effectLst>
                          <a:outerShdw blurRad="38100" dist="38100" dir="2700000" algn="tl">
                            <a:srgbClr val="000000">
                              <a:alpha val="43137"/>
                            </a:srgbClr>
                          </a:outerShdw>
                        </a:effectLst>
                        <a:latin typeface="Bodoni MT" pitchFamily="18" charset="0"/>
                      </a:endParaRPr>
                    </a:p>
                  </a:txBody>
                  <a:tcPr>
                    <a:solidFill>
                      <a:srgbClr val="002060"/>
                    </a:solidFill>
                  </a:tcPr>
                </a:tc>
              </a:tr>
              <a:tr h="547597">
                <a:tc>
                  <a:txBody>
                    <a:bodyPr/>
                    <a:lstStyle/>
                    <a:p>
                      <a:pPr>
                        <a:lnSpc>
                          <a:spcPct val="100000"/>
                        </a:lnSpc>
                      </a:pPr>
                      <a:r>
                        <a:rPr lang="en-US" sz="1800" b="1" kern="1200" baseline="0" dirty="0" smtClean="0">
                          <a:solidFill>
                            <a:srgbClr val="FFFF00"/>
                          </a:solidFill>
                          <a:effectLst>
                            <a:outerShdw blurRad="38100" dist="38100" dir="2700000" algn="tl">
                              <a:srgbClr val="000000">
                                <a:alpha val="43137"/>
                              </a:srgbClr>
                            </a:outerShdw>
                          </a:effectLst>
                          <a:latin typeface="Bodoni MT" pitchFamily="18" charset="0"/>
                          <a:ea typeface="+mn-ea"/>
                          <a:cs typeface="+mn-cs"/>
                        </a:rPr>
                        <a:t>MR. MUKESH  BOHRA</a:t>
                      </a:r>
                    </a:p>
                    <a:p>
                      <a:pPr>
                        <a:lnSpc>
                          <a:spcPct val="100000"/>
                        </a:lnSpc>
                      </a:pPr>
                      <a:r>
                        <a:rPr lang="en-IN" sz="1800" b="1" kern="1200" baseline="0" dirty="0" smtClean="0">
                          <a:solidFill>
                            <a:srgbClr val="FFFF00"/>
                          </a:solidFill>
                          <a:effectLst>
                            <a:outerShdw blurRad="38100" dist="38100" dir="2700000" algn="tl">
                              <a:srgbClr val="000000">
                                <a:alpha val="43137"/>
                              </a:srgbClr>
                            </a:outerShdw>
                          </a:effectLst>
                          <a:latin typeface="Bodoni MT" pitchFamily="18" charset="0"/>
                          <a:ea typeface="+mn-ea"/>
                          <a:cs typeface="+mn-cs"/>
                        </a:rPr>
                        <a:t>MR. </a:t>
                      </a:r>
                      <a:r>
                        <a:rPr lang="en-IN" sz="1800" b="1" kern="1200" baseline="0" dirty="0" smtClean="0">
                          <a:solidFill>
                            <a:srgbClr val="FFFF00"/>
                          </a:solidFill>
                          <a:effectLst>
                            <a:outerShdw blurRad="38100" dist="38100" dir="2700000" algn="tl">
                              <a:srgbClr val="000000">
                                <a:alpha val="43137"/>
                              </a:srgbClr>
                            </a:outerShdw>
                          </a:effectLst>
                          <a:latin typeface="Bodoni MT" pitchFamily="18" charset="0"/>
                          <a:ea typeface="+mn-ea"/>
                          <a:cs typeface="+mn-cs"/>
                        </a:rPr>
                        <a:t> S.  </a:t>
                      </a:r>
                      <a:r>
                        <a:rPr lang="en-IN" sz="1800" b="1" kern="1200" baseline="0" dirty="0" smtClean="0">
                          <a:solidFill>
                            <a:srgbClr val="FFFF00"/>
                          </a:solidFill>
                          <a:effectLst>
                            <a:outerShdw blurRad="38100" dist="38100" dir="2700000" algn="tl">
                              <a:srgbClr val="000000">
                                <a:alpha val="43137"/>
                              </a:srgbClr>
                            </a:outerShdw>
                          </a:effectLst>
                          <a:latin typeface="Bodoni MT" pitchFamily="18" charset="0"/>
                          <a:ea typeface="+mn-ea"/>
                          <a:cs typeface="+mn-cs"/>
                        </a:rPr>
                        <a:t>RAJU</a:t>
                      </a:r>
                      <a:endParaRPr lang="en-US" sz="1800" b="1" dirty="0">
                        <a:solidFill>
                          <a:srgbClr val="FFFF00"/>
                        </a:solidFill>
                        <a:effectLst>
                          <a:outerShdw blurRad="38100" dist="38100" dir="2700000" algn="tl">
                            <a:srgbClr val="000000">
                              <a:alpha val="43137"/>
                            </a:srgbClr>
                          </a:outerShdw>
                        </a:effectLst>
                        <a:latin typeface="Bodoni MT" pitchFamily="18" charset="0"/>
                      </a:endParaRPr>
                    </a:p>
                  </a:txBody>
                  <a:tcPr>
                    <a:solidFill>
                      <a:srgbClr val="002060"/>
                    </a:solidFill>
                  </a:tcPr>
                </a:tc>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2000" b="1" kern="1200" baseline="0" dirty="0" smtClean="0">
                          <a:solidFill>
                            <a:schemeClr val="tx1"/>
                          </a:solidFill>
                          <a:effectLst>
                            <a:outerShdw blurRad="38100" dist="38100" dir="2700000" algn="tl">
                              <a:srgbClr val="000000">
                                <a:alpha val="43137"/>
                              </a:srgbClr>
                            </a:outerShdw>
                          </a:effectLst>
                          <a:latin typeface="Bodoni MT" pitchFamily="18" charset="0"/>
                          <a:ea typeface="+mn-ea"/>
                          <a:cs typeface="+mn-cs"/>
                        </a:rPr>
                        <a:t>Computer Sci.</a:t>
                      </a:r>
                      <a:endParaRPr lang="en-US" sz="2000" b="1" dirty="0">
                        <a:effectLst>
                          <a:outerShdw blurRad="38100" dist="38100" dir="2700000" algn="tl">
                            <a:srgbClr val="000000">
                              <a:alpha val="43137"/>
                            </a:srgbClr>
                          </a:outerShdw>
                        </a:effectLst>
                        <a:latin typeface="Bodoni MT" pitchFamily="18" charset="0"/>
                      </a:endParaRPr>
                    </a:p>
                  </a:txBody>
                  <a:tcPr>
                    <a:solidFill>
                      <a:srgbClr val="002060"/>
                    </a:solidFill>
                  </a:tcPr>
                </a:tc>
                <a:tc>
                  <a:txBody>
                    <a:bodyPr/>
                    <a:lstStyle/>
                    <a:p>
                      <a:pPr algn="ctr">
                        <a:lnSpc>
                          <a:spcPct val="100000"/>
                        </a:lnSpc>
                      </a:pPr>
                      <a:r>
                        <a:rPr lang="en-US" sz="2000" b="1" dirty="0" smtClean="0">
                          <a:effectLst>
                            <a:outerShdw blurRad="38100" dist="38100" dir="2700000" algn="tl">
                              <a:srgbClr val="000000">
                                <a:alpha val="43137"/>
                              </a:srgbClr>
                            </a:outerShdw>
                          </a:effectLst>
                          <a:latin typeface="Bodoni MT" pitchFamily="18" charset="0"/>
                        </a:rPr>
                        <a:t>99891 54240</a:t>
                      </a:r>
                    </a:p>
                    <a:p>
                      <a:pPr algn="ctr">
                        <a:lnSpc>
                          <a:spcPct val="100000"/>
                        </a:lnSpc>
                      </a:pPr>
                      <a:r>
                        <a:rPr lang="en-IN" sz="2000" b="1" dirty="0" smtClean="0">
                          <a:effectLst>
                            <a:outerShdw blurRad="38100" dist="38100" dir="2700000" algn="tl">
                              <a:srgbClr val="000000">
                                <a:alpha val="43137"/>
                              </a:srgbClr>
                            </a:outerShdw>
                          </a:effectLst>
                          <a:latin typeface="Bodoni MT" pitchFamily="18" charset="0"/>
                        </a:rPr>
                        <a:t>92915 29495</a:t>
                      </a:r>
                      <a:endParaRPr lang="en-US" sz="2000" b="1" dirty="0">
                        <a:effectLst>
                          <a:outerShdw blurRad="38100" dist="38100" dir="2700000" algn="tl">
                            <a:srgbClr val="000000">
                              <a:alpha val="43137"/>
                            </a:srgbClr>
                          </a:outerShdw>
                        </a:effectLst>
                        <a:latin typeface="Bodoni MT" pitchFamily="18" charset="0"/>
                      </a:endParaRPr>
                    </a:p>
                  </a:txBody>
                  <a:tcPr>
                    <a:solidFill>
                      <a:srgbClr val="002060"/>
                    </a:solidFill>
                  </a:tcPr>
                </a:tc>
              </a:tr>
              <a:tr h="335280">
                <a:tc>
                  <a:txBody>
                    <a:bodyPr/>
                    <a:lstStyle/>
                    <a:p>
                      <a:pPr>
                        <a:lnSpc>
                          <a:spcPct val="100000"/>
                        </a:lnSpc>
                      </a:pPr>
                      <a:r>
                        <a:rPr lang="en-US" sz="1800" b="1" dirty="0" smtClean="0">
                          <a:solidFill>
                            <a:srgbClr val="FFFF00"/>
                          </a:solidFill>
                          <a:effectLst>
                            <a:outerShdw blurRad="38100" dist="38100" dir="2700000" algn="tl">
                              <a:srgbClr val="000000">
                                <a:alpha val="43137"/>
                              </a:srgbClr>
                            </a:outerShdw>
                          </a:effectLst>
                          <a:latin typeface="Bodoni MT" pitchFamily="18" charset="0"/>
                        </a:rPr>
                        <a:t>MRS. </a:t>
                      </a:r>
                      <a:r>
                        <a:rPr lang="en-US" sz="1800" b="1" baseline="0" dirty="0" smtClean="0">
                          <a:solidFill>
                            <a:srgbClr val="FFFF00"/>
                          </a:solidFill>
                          <a:effectLst>
                            <a:outerShdw blurRad="38100" dist="38100" dir="2700000" algn="tl">
                              <a:srgbClr val="000000">
                                <a:alpha val="43137"/>
                              </a:srgbClr>
                            </a:outerShdw>
                          </a:effectLst>
                          <a:latin typeface="Bodoni MT" pitchFamily="18" charset="0"/>
                        </a:rPr>
                        <a:t>Y. SAILAJA</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FFFF00"/>
                          </a:solidFill>
                          <a:latin typeface="Bodoni MT" pitchFamily="18" charset="0"/>
                        </a:rPr>
                        <a:t>MRS. JYOTHI</a:t>
                      </a:r>
                      <a:r>
                        <a:rPr lang="en-US" sz="1600" b="1" baseline="0" dirty="0" smtClean="0">
                          <a:solidFill>
                            <a:srgbClr val="FFFF00"/>
                          </a:solidFill>
                          <a:latin typeface="Bodoni MT" pitchFamily="18" charset="0"/>
                        </a:rPr>
                        <a:t> RANI</a:t>
                      </a:r>
                      <a:endParaRPr lang="en-US" sz="1800" b="1" baseline="0" dirty="0" smtClean="0">
                        <a:solidFill>
                          <a:srgbClr val="FFFF00"/>
                        </a:solidFill>
                        <a:effectLst>
                          <a:outerShdw blurRad="38100" dist="38100" dir="2700000" algn="tl">
                            <a:srgbClr val="000000">
                              <a:alpha val="43137"/>
                            </a:srgbClr>
                          </a:outerShdw>
                        </a:effectLst>
                        <a:latin typeface="Bodoni MT" pitchFamily="18" charset="0"/>
                      </a:endParaRPr>
                    </a:p>
                  </a:txBody>
                  <a:tcPr>
                    <a:solidFill>
                      <a:srgbClr val="002060"/>
                    </a:solidFill>
                  </a:tcPr>
                </a:tc>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2000" b="1" dirty="0" smtClean="0">
                          <a:effectLst>
                            <a:outerShdw blurRad="38100" dist="38100" dir="2700000" algn="tl">
                              <a:srgbClr val="000000">
                                <a:alpha val="43137"/>
                              </a:srgbClr>
                            </a:outerShdw>
                          </a:effectLst>
                          <a:latin typeface="Bodoni MT" pitchFamily="18" charset="0"/>
                        </a:rPr>
                        <a:t>English</a:t>
                      </a:r>
                      <a:endParaRPr lang="en-US" sz="2000" b="1" dirty="0">
                        <a:effectLst>
                          <a:outerShdw blurRad="38100" dist="38100" dir="2700000" algn="tl">
                            <a:srgbClr val="000000">
                              <a:alpha val="43137"/>
                            </a:srgbClr>
                          </a:outerShdw>
                        </a:effectLst>
                        <a:latin typeface="Bodoni MT" pitchFamily="18" charset="0"/>
                      </a:endParaRPr>
                    </a:p>
                  </a:txBody>
                  <a:tcPr>
                    <a:solidFill>
                      <a:srgbClr val="002060"/>
                    </a:solidFill>
                  </a:tcPr>
                </a:tc>
                <a:tc>
                  <a:txBody>
                    <a:bodyPr/>
                    <a:lstStyle/>
                    <a:p>
                      <a:pPr algn="ctr">
                        <a:lnSpc>
                          <a:spcPct val="100000"/>
                        </a:lnSpc>
                      </a:pPr>
                      <a:r>
                        <a:rPr lang="en-US" sz="2000" b="1" dirty="0" smtClean="0">
                          <a:effectLst>
                            <a:outerShdw blurRad="38100" dist="38100" dir="2700000" algn="tl">
                              <a:srgbClr val="000000">
                                <a:alpha val="43137"/>
                              </a:srgbClr>
                            </a:outerShdw>
                          </a:effectLst>
                          <a:latin typeface="Bodoni MT" pitchFamily="18" charset="0"/>
                        </a:rPr>
                        <a:t>99661 75192</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2000" b="1" kern="1200" dirty="0" smtClean="0">
                          <a:solidFill>
                            <a:schemeClr val="tx1"/>
                          </a:solidFill>
                          <a:effectLst>
                            <a:outerShdw blurRad="38100" dist="38100" dir="2700000" algn="tl">
                              <a:srgbClr val="000000">
                                <a:alpha val="43137"/>
                              </a:srgbClr>
                            </a:outerShdw>
                          </a:effectLst>
                          <a:latin typeface="Bodoni MT" pitchFamily="18" charset="0"/>
                          <a:ea typeface="+mn-ea"/>
                          <a:cs typeface="+mn-cs"/>
                        </a:rPr>
                        <a:t>70365 69250</a:t>
                      </a:r>
                    </a:p>
                  </a:txBody>
                  <a:tcPr>
                    <a:solidFill>
                      <a:srgbClr val="002060"/>
                    </a:solidFill>
                  </a:tcPr>
                </a:tc>
              </a:tr>
              <a:tr h="312913">
                <a:tc>
                  <a:txBody>
                    <a:bodyPr/>
                    <a:lstStyle/>
                    <a:p>
                      <a:pPr>
                        <a:lnSpc>
                          <a:spcPct val="100000"/>
                        </a:lnSpc>
                      </a:pPr>
                      <a:r>
                        <a:rPr lang="en-US" sz="1800" b="1" dirty="0" smtClean="0">
                          <a:solidFill>
                            <a:srgbClr val="FFFF00"/>
                          </a:solidFill>
                          <a:effectLst>
                            <a:outerShdw blurRad="38100" dist="38100" dir="2700000" algn="tl">
                              <a:srgbClr val="000000">
                                <a:alpha val="43137"/>
                              </a:srgbClr>
                            </a:outerShdw>
                          </a:effectLst>
                          <a:latin typeface="Bodoni MT" pitchFamily="18" charset="0"/>
                        </a:rPr>
                        <a:t>MRS. NEHA GUPTA</a:t>
                      </a:r>
                      <a:endParaRPr lang="en-US" sz="1800" b="1" dirty="0">
                        <a:solidFill>
                          <a:srgbClr val="FFFF00"/>
                        </a:solidFill>
                        <a:effectLst>
                          <a:outerShdw blurRad="38100" dist="38100" dir="2700000" algn="tl">
                            <a:srgbClr val="000000">
                              <a:alpha val="43137"/>
                            </a:srgbClr>
                          </a:outerShdw>
                        </a:effectLst>
                        <a:latin typeface="Bodoni MT" pitchFamily="18" charset="0"/>
                      </a:endParaRPr>
                    </a:p>
                  </a:txBody>
                  <a:tcPr>
                    <a:solidFill>
                      <a:srgbClr val="002060"/>
                    </a:solidFill>
                  </a:tcPr>
                </a:tc>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2000" b="1" dirty="0" smtClean="0">
                          <a:effectLst>
                            <a:outerShdw blurRad="38100" dist="38100" dir="2700000" algn="tl">
                              <a:srgbClr val="000000">
                                <a:alpha val="43137"/>
                              </a:srgbClr>
                            </a:outerShdw>
                          </a:effectLst>
                          <a:latin typeface="Bodoni MT" pitchFamily="18" charset="0"/>
                        </a:rPr>
                        <a:t>Physical </a:t>
                      </a:r>
                      <a:r>
                        <a:rPr lang="en-US" sz="2000" b="1" dirty="0" err="1" smtClean="0">
                          <a:effectLst>
                            <a:outerShdw blurRad="38100" dist="38100" dir="2700000" algn="tl">
                              <a:srgbClr val="000000">
                                <a:alpha val="43137"/>
                              </a:srgbClr>
                            </a:outerShdw>
                          </a:effectLst>
                          <a:latin typeface="Bodoni MT" pitchFamily="18" charset="0"/>
                        </a:rPr>
                        <a:t>Edu</a:t>
                      </a:r>
                      <a:r>
                        <a:rPr lang="en-US" sz="2000" b="1" dirty="0" smtClean="0">
                          <a:effectLst>
                            <a:outerShdw blurRad="38100" dist="38100" dir="2700000" algn="tl">
                              <a:srgbClr val="000000">
                                <a:alpha val="43137"/>
                              </a:srgbClr>
                            </a:outerShdw>
                          </a:effectLst>
                          <a:latin typeface="Bodoni MT" pitchFamily="18" charset="0"/>
                        </a:rPr>
                        <a:t>.</a:t>
                      </a:r>
                      <a:endParaRPr lang="en-US" sz="2000" b="1" dirty="0">
                        <a:effectLst>
                          <a:outerShdw blurRad="38100" dist="38100" dir="2700000" algn="tl">
                            <a:srgbClr val="000000">
                              <a:alpha val="43137"/>
                            </a:srgbClr>
                          </a:outerShdw>
                        </a:effectLst>
                        <a:latin typeface="Bodoni MT" pitchFamily="18" charset="0"/>
                      </a:endParaRPr>
                    </a:p>
                  </a:txBody>
                  <a:tcPr>
                    <a:solidFill>
                      <a:srgbClr val="002060"/>
                    </a:solidFill>
                  </a:tcPr>
                </a:tc>
                <a:tc>
                  <a:txBody>
                    <a:bodyPr/>
                    <a:lstStyle/>
                    <a:p>
                      <a:pPr algn="ctr">
                        <a:lnSpc>
                          <a:spcPct val="100000"/>
                        </a:lnSpc>
                      </a:pPr>
                      <a:r>
                        <a:rPr lang="en-IN" sz="2000" b="1" dirty="0" smtClean="0">
                          <a:effectLst>
                            <a:outerShdw blurRad="38100" dist="38100" dir="2700000" algn="tl">
                              <a:srgbClr val="000000">
                                <a:alpha val="43137"/>
                              </a:srgbClr>
                            </a:outerShdw>
                          </a:effectLst>
                          <a:latin typeface="Bodoni MT" pitchFamily="18" charset="0"/>
                        </a:rPr>
                        <a:t>76800 52134</a:t>
                      </a:r>
                      <a:endParaRPr lang="en-US" sz="2000" b="1" dirty="0">
                        <a:effectLst>
                          <a:outerShdw blurRad="38100" dist="38100" dir="2700000" algn="tl">
                            <a:srgbClr val="000000">
                              <a:alpha val="43137"/>
                            </a:srgbClr>
                          </a:outerShdw>
                        </a:effectLst>
                        <a:latin typeface="Bodoni MT" pitchFamily="18" charset="0"/>
                      </a:endParaRPr>
                    </a:p>
                  </a:txBody>
                  <a:tcPr>
                    <a:solidFill>
                      <a:srgbClr val="002060"/>
                    </a:solidFill>
                  </a:tcPr>
                </a:tc>
              </a:tr>
              <a:tr h="324711">
                <a:tc>
                  <a:txBody>
                    <a:bodyPr/>
                    <a:lstStyle/>
                    <a:p>
                      <a:pPr algn="l">
                        <a:lnSpc>
                          <a:spcPct val="100000"/>
                        </a:lnSpc>
                      </a:pPr>
                      <a:r>
                        <a:rPr lang="en-US" sz="1800" b="1" dirty="0" smtClean="0">
                          <a:solidFill>
                            <a:srgbClr val="FFFF00"/>
                          </a:solidFill>
                          <a:latin typeface="Bodoni MT" pitchFamily="18" charset="0"/>
                        </a:rPr>
                        <a:t>MRS. RAGINI MISHRA</a:t>
                      </a:r>
                      <a:endParaRPr lang="en-US" sz="1800" b="1" dirty="0">
                        <a:solidFill>
                          <a:srgbClr val="FFFF00"/>
                        </a:solidFill>
                        <a:latin typeface="Bodoni MT" pitchFamily="18" charset="0"/>
                      </a:endParaRPr>
                    </a:p>
                  </a:txBody>
                  <a:tcPr>
                    <a:solidFill>
                      <a:srgbClr val="002060"/>
                    </a:solidFill>
                  </a:tcPr>
                </a:tc>
                <a:tc>
                  <a:txBody>
                    <a:bodyPr/>
                    <a:lstStyle/>
                    <a:p>
                      <a:pPr algn="l">
                        <a:lnSpc>
                          <a:spcPct val="100000"/>
                        </a:lnSpc>
                      </a:pPr>
                      <a:r>
                        <a:rPr lang="en-US" sz="2000" b="1" dirty="0" smtClean="0">
                          <a:latin typeface="Bodoni MT" pitchFamily="18" charset="0"/>
                        </a:rPr>
                        <a:t>Economics</a:t>
                      </a:r>
                      <a:endParaRPr lang="en-US" sz="2000" b="1" dirty="0">
                        <a:latin typeface="Bodoni MT" pitchFamily="18" charset="0"/>
                      </a:endParaRPr>
                    </a:p>
                  </a:txBody>
                  <a:tcPr>
                    <a:solidFill>
                      <a:srgbClr val="002060"/>
                    </a:solidFill>
                  </a:tcPr>
                </a:tc>
                <a:tc>
                  <a:txBody>
                    <a:bodyPr/>
                    <a:lstStyle/>
                    <a:p>
                      <a:pPr algn="ctr">
                        <a:lnSpc>
                          <a:spcPct val="100000"/>
                        </a:lnSpc>
                      </a:pPr>
                      <a:r>
                        <a:rPr lang="en-US" sz="2000" b="1" dirty="0" smtClean="0">
                          <a:latin typeface="Bodoni MT" pitchFamily="18" charset="0"/>
                        </a:rPr>
                        <a:t>93465 56610</a:t>
                      </a:r>
                      <a:endParaRPr lang="en-US" sz="2000" b="1" dirty="0">
                        <a:latin typeface="Bodoni MT" pitchFamily="18" charset="0"/>
                      </a:endParaRPr>
                    </a:p>
                  </a:txBody>
                  <a:tcPr>
                    <a:solidFill>
                      <a:srgbClr val="002060"/>
                    </a:solidFill>
                  </a:tcPr>
                </a:tc>
              </a:tr>
            </a:tbl>
          </a:graphicData>
        </a:graphic>
      </p:graphicFrame>
    </p:spTree>
    <p:extLst>
      <p:ext uri="{BB962C8B-B14F-4D97-AF65-F5344CB8AC3E}">
        <p14:creationId xmlns="" xmlns:p14="http://schemas.microsoft.com/office/powerpoint/2010/main" val="2727337884"/>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381000" y="228600"/>
            <a:ext cx="8382000" cy="830997"/>
          </a:xfrm>
          <a:prstGeom prst="rect">
            <a:avLst/>
          </a:prstGeom>
          <a:solidFill>
            <a:schemeClr val="tx2">
              <a:lumMod val="10000"/>
            </a:schemeClr>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SUBJECT   TEACHERS</a:t>
            </a:r>
            <a:endParaRPr lang="en-US" sz="24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a:p>
            <a:pPr algn="ctr"/>
            <a:r>
              <a:rPr lang="en-US" sz="2400" b="1" u="sng" dirty="0">
                <a:ln w="11430"/>
                <a:solidFill>
                  <a:srgbClr val="FF0000"/>
                </a:solidFill>
                <a:effectLst>
                  <a:outerShdw blurRad="50800" dist="39000" dir="5460000" algn="tl">
                    <a:srgbClr val="000000">
                      <a:alpha val="38000"/>
                    </a:srgbClr>
                  </a:outerShdw>
                </a:effectLst>
                <a:latin typeface="Arial Black" pitchFamily="34" charset="0"/>
                <a:cs typeface="AkrutiBngArvindUnicode" pitchFamily="2" charset="0"/>
              </a:rPr>
              <a:t>(</a:t>
            </a:r>
            <a:r>
              <a:rPr lang="en-US" sz="2400" b="1" u="sng" dirty="0" smtClean="0">
                <a:ln w="11430"/>
                <a:solidFill>
                  <a:srgbClr val="FF0000"/>
                </a:solidFill>
                <a:effectLst>
                  <a:outerShdw blurRad="50800" dist="39000" dir="5460000" algn="tl">
                    <a:srgbClr val="000000">
                      <a:alpha val="38000"/>
                    </a:srgbClr>
                  </a:outerShdw>
                </a:effectLst>
                <a:latin typeface="Arial Black" pitchFamily="34" charset="0"/>
                <a:cs typeface="AkrutiBngArvindUnicode" pitchFamily="2" charset="0"/>
              </a:rPr>
              <a:t>Commerce</a:t>
            </a:r>
            <a:r>
              <a:rPr lang="en-US" sz="2400" b="1" u="sng" dirty="0">
                <a:ln w="11430"/>
                <a:solidFill>
                  <a:srgbClr val="FF0000"/>
                </a:solidFill>
                <a:effectLst>
                  <a:outerShdw blurRad="50800" dist="39000" dir="5460000" algn="tl">
                    <a:srgbClr val="000000">
                      <a:alpha val="38000"/>
                    </a:srgbClr>
                  </a:outerShdw>
                </a:effectLst>
                <a:latin typeface="Arial Black" pitchFamily="34" charset="0"/>
                <a:cs typeface="AkrutiBngArvindUnicode" pitchFamily="2" charset="0"/>
              </a:rPr>
              <a:t>  Stream</a:t>
            </a:r>
            <a:r>
              <a:rPr lang="en-US" sz="2400" b="1" u="sng" dirty="0" smtClean="0">
                <a:ln w="11430"/>
                <a:solidFill>
                  <a:srgbClr val="FF0000"/>
                </a:solidFill>
                <a:effectLst>
                  <a:outerShdw blurRad="50800" dist="39000" dir="5460000" algn="tl">
                    <a:srgbClr val="000000">
                      <a:alpha val="38000"/>
                    </a:srgbClr>
                  </a:outerShdw>
                </a:effectLst>
                <a:latin typeface="Arial Black" pitchFamily="34" charset="0"/>
                <a:cs typeface="AkrutiBngArvindUnicode" pitchFamily="2" charset="0"/>
              </a:rPr>
              <a:t>)</a:t>
            </a:r>
            <a:endParaRPr lang="en-US" sz="2400" b="1" u="sng" dirty="0">
              <a:ln w="11430"/>
              <a:solidFill>
                <a:srgbClr val="FF0000"/>
              </a:solidFill>
              <a:effectLst>
                <a:outerShdw blurRad="50800" dist="39000" dir="5460000" algn="tl">
                  <a:srgbClr val="000000">
                    <a:alpha val="38000"/>
                  </a:srgbClr>
                </a:outerShdw>
              </a:effectLst>
              <a:latin typeface="Arial Black" pitchFamily="34" charset="0"/>
              <a:cs typeface="AkrutiBngArvindUnicode" pitchFamily="2" charset="0"/>
            </a:endParaRPr>
          </a:p>
        </p:txBody>
      </p:sp>
      <p:graphicFrame>
        <p:nvGraphicFramePr>
          <p:cNvPr id="5" name="Table 4"/>
          <p:cNvGraphicFramePr>
            <a:graphicFrameLocks noGrp="1"/>
          </p:cNvGraphicFramePr>
          <p:nvPr>
            <p:extLst>
              <p:ext uri="{D42A27DB-BD31-4B8C-83A1-F6EECF244321}">
                <p14:modId xmlns="" xmlns:p14="http://schemas.microsoft.com/office/powerpoint/2010/main" val="1451278557"/>
              </p:ext>
            </p:extLst>
          </p:nvPr>
        </p:nvGraphicFramePr>
        <p:xfrm>
          <a:off x="381001" y="1676400"/>
          <a:ext cx="8191527" cy="4110054"/>
        </p:xfrm>
        <a:graphic>
          <a:graphicData uri="http://schemas.openxmlformats.org/drawingml/2006/table">
            <a:tbl>
              <a:tblPr firstRow="1" bandRow="1">
                <a:tableStyleId>{5940675A-B579-460E-94D1-54222C63F5DA}</a:tableStyleId>
              </a:tblPr>
              <a:tblGrid>
                <a:gridCol w="3381578"/>
                <a:gridCol w="2911914"/>
                <a:gridCol w="1898035"/>
              </a:tblGrid>
              <a:tr h="651681">
                <a:tc>
                  <a:txBody>
                    <a:bodyPr/>
                    <a:lstStyle/>
                    <a:p>
                      <a:r>
                        <a:rPr lang="en-US" sz="2000" b="1" dirty="0" smtClean="0">
                          <a:latin typeface="Agency FB" pitchFamily="34" charset="0"/>
                        </a:rPr>
                        <a:t>NAME OF THE TEACHER</a:t>
                      </a:r>
                      <a:endParaRPr lang="en-US" sz="2000" b="1" dirty="0">
                        <a:latin typeface="Agency FB" pitchFamily="34" charset="0"/>
                      </a:endParaRPr>
                    </a:p>
                  </a:txBody>
                  <a:tcPr>
                    <a:solidFill>
                      <a:srgbClr val="002060"/>
                    </a:solidFill>
                  </a:tcPr>
                </a:tc>
                <a:tc>
                  <a:txBody>
                    <a:bodyPr/>
                    <a:lstStyle/>
                    <a:p>
                      <a:r>
                        <a:rPr lang="en-US" sz="2000" b="1" dirty="0" smtClean="0">
                          <a:latin typeface="Agency FB" pitchFamily="34" charset="0"/>
                        </a:rPr>
                        <a:t>SUBJECT</a:t>
                      </a:r>
                      <a:endParaRPr lang="en-US" sz="2000" b="1" dirty="0">
                        <a:latin typeface="Agency FB" pitchFamily="34" charset="0"/>
                      </a:endParaRPr>
                    </a:p>
                  </a:txBody>
                  <a:tcPr>
                    <a:solidFill>
                      <a:srgbClr val="002060"/>
                    </a:solidFill>
                  </a:tcPr>
                </a:tc>
                <a:tc>
                  <a:txBody>
                    <a:bodyPr/>
                    <a:lstStyle/>
                    <a:p>
                      <a:pPr algn="ctr"/>
                      <a:r>
                        <a:rPr lang="en-US" sz="2000" b="1" dirty="0" smtClean="0">
                          <a:latin typeface="Agency FB" pitchFamily="34" charset="0"/>
                        </a:rPr>
                        <a:t>MOBILE NO.</a:t>
                      </a:r>
                      <a:endParaRPr lang="en-US" sz="2000" b="1" dirty="0">
                        <a:latin typeface="Agency FB" pitchFamily="34" charset="0"/>
                      </a:endParaRPr>
                    </a:p>
                  </a:txBody>
                  <a:tcPr>
                    <a:solidFill>
                      <a:srgbClr val="002060"/>
                    </a:solidFill>
                  </a:tcPr>
                </a:tc>
              </a:tr>
              <a:tr h="836050">
                <a:tc>
                  <a:txBody>
                    <a:bodyPr/>
                    <a:lstStyle/>
                    <a:p>
                      <a:pPr algn="l"/>
                      <a:r>
                        <a:rPr lang="en-US" sz="1800" b="1" dirty="0" smtClean="0">
                          <a:solidFill>
                            <a:srgbClr val="FFFF00"/>
                          </a:solidFill>
                          <a:latin typeface="Bodoni MT" pitchFamily="18" charset="0"/>
                        </a:rPr>
                        <a:t>MS.</a:t>
                      </a:r>
                      <a:r>
                        <a:rPr lang="en-US" sz="1800" b="1" baseline="0" dirty="0" smtClean="0">
                          <a:solidFill>
                            <a:srgbClr val="FFFF00"/>
                          </a:solidFill>
                          <a:latin typeface="Bodoni MT" pitchFamily="18" charset="0"/>
                        </a:rPr>
                        <a:t> RENUKA TOMAR</a:t>
                      </a:r>
                      <a:endParaRPr lang="en-US" sz="1800" b="1" dirty="0">
                        <a:solidFill>
                          <a:srgbClr val="FFFF00"/>
                        </a:solidFill>
                        <a:latin typeface="Bodoni MT" pitchFamily="18" charset="0"/>
                      </a:endParaRPr>
                    </a:p>
                  </a:txBody>
                  <a:tcPr>
                    <a:solidFill>
                      <a:srgbClr val="002060"/>
                    </a:solidFill>
                  </a:tcPr>
                </a:tc>
                <a:tc>
                  <a:txBody>
                    <a:bodyPr/>
                    <a:lstStyle/>
                    <a:p>
                      <a:pPr algn="l"/>
                      <a:r>
                        <a:rPr lang="en-US" sz="2000" b="1" dirty="0" smtClean="0">
                          <a:latin typeface="Bodoni MT" pitchFamily="18" charset="0"/>
                        </a:rPr>
                        <a:t>Accountancy &amp; </a:t>
                      </a:r>
                    </a:p>
                    <a:p>
                      <a:pPr algn="l"/>
                      <a:r>
                        <a:rPr lang="en-US" sz="2000" b="1" dirty="0" smtClean="0">
                          <a:latin typeface="Bodoni MT" pitchFamily="18" charset="0"/>
                        </a:rPr>
                        <a:t>Business Studies</a:t>
                      </a:r>
                      <a:endParaRPr lang="en-US" sz="2000" b="1" dirty="0">
                        <a:latin typeface="Bodoni MT" pitchFamily="18" charset="0"/>
                      </a:endParaRPr>
                    </a:p>
                  </a:txBody>
                  <a:tcPr>
                    <a:solidFill>
                      <a:srgbClr val="002060"/>
                    </a:solidFill>
                  </a:tcPr>
                </a:tc>
                <a:tc>
                  <a:txBody>
                    <a:bodyPr/>
                    <a:lstStyle/>
                    <a:p>
                      <a:pPr algn="ctr"/>
                      <a:r>
                        <a:rPr lang="en-US" sz="2000" b="1" dirty="0" smtClean="0">
                          <a:latin typeface="Bodoni MT" pitchFamily="18" charset="0"/>
                        </a:rPr>
                        <a:t>8500359858</a:t>
                      </a:r>
                      <a:endParaRPr lang="en-US" sz="2000" b="1" dirty="0">
                        <a:latin typeface="Bodoni MT" pitchFamily="18" charset="0"/>
                      </a:endParaRPr>
                    </a:p>
                  </a:txBody>
                  <a:tcPr>
                    <a:solidFill>
                      <a:srgbClr val="002060"/>
                    </a:solidFill>
                  </a:tcPr>
                </a:tc>
              </a:tr>
              <a:tr h="477743">
                <a:tc>
                  <a:txBody>
                    <a:bodyPr/>
                    <a:lstStyle/>
                    <a:p>
                      <a:pPr algn="l"/>
                      <a:r>
                        <a:rPr lang="en-US" sz="1800" b="1" dirty="0" smtClean="0">
                          <a:solidFill>
                            <a:srgbClr val="FFFF00"/>
                          </a:solidFill>
                          <a:latin typeface="Bodoni MT" pitchFamily="18" charset="0"/>
                        </a:rPr>
                        <a:t>MRS. RAGINI MISHRA</a:t>
                      </a:r>
                      <a:endParaRPr lang="en-US" sz="1800" b="1" dirty="0">
                        <a:solidFill>
                          <a:srgbClr val="FFFF00"/>
                        </a:solidFill>
                        <a:latin typeface="Bodoni MT" pitchFamily="18" charset="0"/>
                      </a:endParaRPr>
                    </a:p>
                  </a:txBody>
                  <a:tcPr>
                    <a:solidFill>
                      <a:srgbClr val="002060"/>
                    </a:solidFill>
                  </a:tcPr>
                </a:tc>
                <a:tc>
                  <a:txBody>
                    <a:bodyPr/>
                    <a:lstStyle/>
                    <a:p>
                      <a:pPr algn="l"/>
                      <a:r>
                        <a:rPr lang="en-US" sz="2000" b="1" dirty="0" smtClean="0">
                          <a:latin typeface="Bodoni MT" pitchFamily="18" charset="0"/>
                        </a:rPr>
                        <a:t>Economics</a:t>
                      </a:r>
                      <a:endParaRPr lang="en-US" sz="2000" b="1" dirty="0">
                        <a:latin typeface="Bodoni MT" pitchFamily="18" charset="0"/>
                      </a:endParaRPr>
                    </a:p>
                  </a:txBody>
                  <a:tcPr>
                    <a:solidFill>
                      <a:srgbClr val="002060"/>
                    </a:solidFill>
                  </a:tcPr>
                </a:tc>
                <a:tc>
                  <a:txBody>
                    <a:bodyPr/>
                    <a:lstStyle/>
                    <a:p>
                      <a:pPr algn="ctr"/>
                      <a:r>
                        <a:rPr lang="en-US" sz="2000" b="1" dirty="0" smtClean="0">
                          <a:latin typeface="Bodoni MT" pitchFamily="18" charset="0"/>
                        </a:rPr>
                        <a:t>93465 56610</a:t>
                      </a:r>
                      <a:endParaRPr lang="en-US" sz="2000" b="1" dirty="0">
                        <a:latin typeface="Bodoni MT" pitchFamily="18" charset="0"/>
                      </a:endParaRPr>
                    </a:p>
                  </a:txBody>
                  <a:tcPr>
                    <a:solidFill>
                      <a:srgbClr val="002060"/>
                    </a:solidFill>
                  </a:tcPr>
                </a:tc>
              </a:tr>
              <a:tr h="571423">
                <a:tc>
                  <a:txBody>
                    <a:bodyPr/>
                    <a:lstStyle/>
                    <a:p>
                      <a:pPr>
                        <a:lnSpc>
                          <a:spcPct val="100000"/>
                        </a:lnSpc>
                      </a:pPr>
                      <a:r>
                        <a:rPr lang="en-IN" sz="1800" b="1" kern="1200" baseline="0" dirty="0" smtClean="0">
                          <a:solidFill>
                            <a:srgbClr val="FFFF00"/>
                          </a:solidFill>
                          <a:effectLst>
                            <a:outerShdw blurRad="38100" dist="38100" dir="2700000" algn="tl">
                              <a:srgbClr val="000000">
                                <a:alpha val="43137"/>
                              </a:srgbClr>
                            </a:outerShdw>
                          </a:effectLst>
                          <a:latin typeface="Bodoni MT" pitchFamily="18" charset="0"/>
                          <a:ea typeface="+mn-ea"/>
                          <a:cs typeface="+mn-cs"/>
                        </a:rPr>
                        <a:t>MR. </a:t>
                      </a:r>
                      <a:r>
                        <a:rPr lang="en-IN" sz="1800" b="1" kern="1200" baseline="0" dirty="0" smtClean="0">
                          <a:solidFill>
                            <a:srgbClr val="FFFF00"/>
                          </a:solidFill>
                          <a:effectLst>
                            <a:outerShdw blurRad="38100" dist="38100" dir="2700000" algn="tl">
                              <a:srgbClr val="000000">
                                <a:alpha val="43137"/>
                              </a:srgbClr>
                            </a:outerShdw>
                          </a:effectLst>
                          <a:latin typeface="Bodoni MT" pitchFamily="18" charset="0"/>
                          <a:ea typeface="+mn-ea"/>
                          <a:cs typeface="+mn-cs"/>
                        </a:rPr>
                        <a:t>VENU GOPAL  A.</a:t>
                      </a:r>
                      <a:endParaRPr lang="en-US" sz="1800" b="1" dirty="0">
                        <a:solidFill>
                          <a:srgbClr val="FFFF00"/>
                        </a:solidFill>
                        <a:effectLst>
                          <a:outerShdw blurRad="38100" dist="38100" dir="2700000" algn="tl">
                            <a:srgbClr val="000000">
                              <a:alpha val="43137"/>
                            </a:srgbClr>
                          </a:outerShdw>
                        </a:effectLst>
                        <a:latin typeface="Bodoni MT" pitchFamily="18" charset="0"/>
                      </a:endParaRPr>
                    </a:p>
                  </a:txBody>
                  <a:tcPr>
                    <a:solidFill>
                      <a:srgbClr val="002060"/>
                    </a:solidFill>
                  </a:tcPr>
                </a:tc>
                <a:tc>
                  <a:txBody>
                    <a:bodyPr/>
                    <a:lstStyle/>
                    <a:p>
                      <a:r>
                        <a:rPr lang="en-US" sz="2000" b="1" dirty="0" err="1" smtClean="0">
                          <a:effectLst>
                            <a:outerShdw blurRad="38100" dist="38100" dir="2700000" algn="tl">
                              <a:srgbClr val="000000">
                                <a:alpha val="43137"/>
                              </a:srgbClr>
                            </a:outerShdw>
                          </a:effectLst>
                          <a:latin typeface="Bodoni MT" pitchFamily="18" charset="0"/>
                        </a:rPr>
                        <a:t>Maths</a:t>
                      </a:r>
                      <a:endParaRPr lang="en-US" sz="2000" b="1" dirty="0">
                        <a:effectLst>
                          <a:outerShdw blurRad="38100" dist="38100" dir="2700000" algn="tl">
                            <a:srgbClr val="000000">
                              <a:alpha val="43137"/>
                            </a:srgbClr>
                          </a:outerShdw>
                        </a:effectLst>
                        <a:latin typeface="Bodoni MT" pitchFamily="18" charset="0"/>
                      </a:endParaRPr>
                    </a:p>
                  </a:txBody>
                  <a:tcPr>
                    <a:solidFill>
                      <a:srgbClr val="002060"/>
                    </a:solidFill>
                  </a:tcPr>
                </a:tc>
                <a:tc>
                  <a:txBody>
                    <a:bodyPr/>
                    <a:lstStyle/>
                    <a:p>
                      <a:pPr algn="ctr">
                        <a:lnSpc>
                          <a:spcPct val="100000"/>
                        </a:lnSpc>
                      </a:pPr>
                      <a:r>
                        <a:rPr lang="en-IN" sz="2000" b="1" dirty="0" smtClean="0">
                          <a:effectLst>
                            <a:outerShdw blurRad="38100" dist="38100" dir="2700000" algn="tl">
                              <a:srgbClr val="000000">
                                <a:alpha val="43137"/>
                              </a:srgbClr>
                            </a:outerShdw>
                          </a:effectLst>
                          <a:latin typeface="Bodoni MT" pitchFamily="18" charset="0"/>
                        </a:rPr>
                        <a:t>98487 05021</a:t>
                      </a:r>
                      <a:endParaRPr lang="en-US" sz="2000" b="1" dirty="0">
                        <a:effectLst>
                          <a:outerShdw blurRad="38100" dist="38100" dir="2700000" algn="tl">
                            <a:srgbClr val="000000">
                              <a:alpha val="43137"/>
                            </a:srgbClr>
                          </a:outerShdw>
                        </a:effectLst>
                        <a:latin typeface="Bodoni MT" pitchFamily="18" charset="0"/>
                      </a:endParaRPr>
                    </a:p>
                  </a:txBody>
                  <a:tcPr>
                    <a:solidFill>
                      <a:srgbClr val="002060"/>
                    </a:solidFill>
                  </a:tcPr>
                </a:tc>
              </a:tr>
              <a:tr h="584220">
                <a:tc>
                  <a:txBody>
                    <a:bodyPr/>
                    <a:lstStyle/>
                    <a:p>
                      <a:pPr algn="l"/>
                      <a:r>
                        <a:rPr lang="en-US" sz="1800" b="1" dirty="0" smtClean="0">
                          <a:solidFill>
                            <a:srgbClr val="FFFF00"/>
                          </a:solidFill>
                          <a:latin typeface="Bodoni MT" pitchFamily="18" charset="0"/>
                        </a:rPr>
                        <a:t>MR</a:t>
                      </a:r>
                      <a:r>
                        <a:rPr lang="en-US" sz="1800" b="1" dirty="0" smtClean="0">
                          <a:solidFill>
                            <a:srgbClr val="FFFF00"/>
                          </a:solidFill>
                          <a:latin typeface="Bodoni MT" pitchFamily="18" charset="0"/>
                        </a:rPr>
                        <a:t>.  S . </a:t>
                      </a:r>
                      <a:r>
                        <a:rPr lang="en-US" sz="1800" b="1" dirty="0" smtClean="0">
                          <a:solidFill>
                            <a:srgbClr val="FFFF00"/>
                          </a:solidFill>
                          <a:latin typeface="Bodoni MT" pitchFamily="18" charset="0"/>
                        </a:rPr>
                        <a:t>RAJU</a:t>
                      </a:r>
                      <a:endParaRPr lang="en-US" sz="1800" b="1" dirty="0">
                        <a:solidFill>
                          <a:srgbClr val="FFFF00"/>
                        </a:solidFill>
                        <a:latin typeface="Bodoni MT" pitchFamily="18" charset="0"/>
                      </a:endParaRPr>
                    </a:p>
                  </a:txBody>
                  <a:tcPr>
                    <a:solidFill>
                      <a:srgbClr val="002060"/>
                    </a:solidFill>
                  </a:tcPr>
                </a:tc>
                <a:tc>
                  <a:txBody>
                    <a:bodyPr/>
                    <a:lstStyle/>
                    <a:p>
                      <a:pPr algn="l"/>
                      <a:r>
                        <a:rPr lang="en-US" sz="2000" b="1" dirty="0" smtClean="0">
                          <a:latin typeface="Bodoni MT" pitchFamily="18" charset="0"/>
                        </a:rPr>
                        <a:t>I. P.</a:t>
                      </a:r>
                      <a:endParaRPr lang="en-US" sz="2000" b="1" dirty="0">
                        <a:latin typeface="Bodoni MT" pitchFamily="18" charset="0"/>
                      </a:endParaRPr>
                    </a:p>
                  </a:txBody>
                  <a:tcPr>
                    <a:solidFill>
                      <a:srgbClr val="0020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2000" b="1" dirty="0" smtClean="0">
                          <a:effectLst>
                            <a:outerShdw blurRad="38100" dist="38100" dir="2700000" algn="tl">
                              <a:srgbClr val="000000">
                                <a:alpha val="43137"/>
                              </a:srgbClr>
                            </a:outerShdw>
                          </a:effectLst>
                          <a:latin typeface="Bodoni MT" pitchFamily="18" charset="0"/>
                        </a:rPr>
                        <a:t>9291529495</a:t>
                      </a:r>
                      <a:endParaRPr lang="en-US" sz="2000" b="1" dirty="0" smtClean="0">
                        <a:effectLst>
                          <a:outerShdw blurRad="38100" dist="38100" dir="2700000" algn="tl">
                            <a:srgbClr val="000000">
                              <a:alpha val="43137"/>
                            </a:srgbClr>
                          </a:outerShdw>
                        </a:effectLst>
                        <a:latin typeface="Bodoni MT" pitchFamily="18" charset="0"/>
                      </a:endParaRPr>
                    </a:p>
                  </a:txBody>
                  <a:tcPr>
                    <a:solidFill>
                      <a:srgbClr val="002060"/>
                    </a:solidFill>
                  </a:tcPr>
                </a:tc>
              </a:tr>
              <a:tr h="4777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effectLst>
                            <a:outerShdw blurRad="38100" dist="38100" dir="2700000" algn="tl">
                              <a:srgbClr val="000000">
                                <a:alpha val="43137"/>
                              </a:srgbClr>
                            </a:outerShdw>
                          </a:effectLst>
                          <a:latin typeface="Bodoni MT" pitchFamily="18" charset="0"/>
                        </a:rPr>
                        <a:t>MRS. </a:t>
                      </a:r>
                      <a:r>
                        <a:rPr lang="en-US" sz="1800" b="1" baseline="0" dirty="0" smtClean="0">
                          <a:solidFill>
                            <a:srgbClr val="FFFF00"/>
                          </a:solidFill>
                          <a:effectLst>
                            <a:outerShdw blurRad="38100" dist="38100" dir="2700000" algn="tl">
                              <a:srgbClr val="000000">
                                <a:alpha val="43137"/>
                              </a:srgbClr>
                            </a:outerShdw>
                          </a:effectLst>
                          <a:latin typeface="Bodoni MT" pitchFamily="18" charset="0"/>
                        </a:rPr>
                        <a:t>Y. SAILAJA</a:t>
                      </a:r>
                    </a:p>
                  </a:txBody>
                  <a:tcPr>
                    <a:solidFill>
                      <a:srgbClr val="002060"/>
                    </a:solidFill>
                  </a:tcPr>
                </a:tc>
                <a:tc>
                  <a:txBody>
                    <a:bodyPr/>
                    <a:lstStyle/>
                    <a:p>
                      <a:pPr algn="l"/>
                      <a:r>
                        <a:rPr lang="en-US" sz="2000" b="1" dirty="0" smtClean="0">
                          <a:solidFill>
                            <a:schemeClr val="tx1">
                              <a:lumMod val="95000"/>
                            </a:schemeClr>
                          </a:solidFill>
                          <a:latin typeface="Bodoni MT" pitchFamily="18" charset="0"/>
                        </a:rPr>
                        <a:t>English</a:t>
                      </a:r>
                      <a:endParaRPr lang="en-US" sz="2000" b="1" dirty="0">
                        <a:solidFill>
                          <a:schemeClr val="tx1">
                            <a:lumMod val="95000"/>
                          </a:schemeClr>
                        </a:solidFill>
                        <a:latin typeface="Bodoni MT" pitchFamily="18" charset="0"/>
                      </a:endParaRPr>
                    </a:p>
                  </a:txBody>
                  <a:tcPr>
                    <a:solidFill>
                      <a:srgbClr val="002060"/>
                    </a:solidFill>
                  </a:tcPr>
                </a:tc>
                <a:tc>
                  <a:txBody>
                    <a:bodyPr/>
                    <a:lstStyle/>
                    <a:p>
                      <a:pPr marL="0" marR="0" indent="0" algn="ctr" defTabSz="914363" rtl="0" eaLnBrk="1" fontAlgn="auto" latinLnBrk="0" hangingPunct="1">
                        <a:lnSpc>
                          <a:spcPct val="100000"/>
                        </a:lnSpc>
                        <a:spcBef>
                          <a:spcPts val="0"/>
                        </a:spcBef>
                        <a:spcAft>
                          <a:spcPts val="0"/>
                        </a:spcAft>
                        <a:buClrTx/>
                        <a:buSzTx/>
                        <a:buFontTx/>
                        <a:buNone/>
                        <a:tabLst/>
                        <a:defRPr/>
                      </a:pPr>
                      <a:r>
                        <a:rPr lang="en-US" sz="2000" b="1" dirty="0" smtClean="0">
                          <a:solidFill>
                            <a:schemeClr val="tx1">
                              <a:lumMod val="95000"/>
                            </a:schemeClr>
                          </a:solidFill>
                          <a:effectLst>
                            <a:outerShdw blurRad="38100" dist="38100" dir="2700000" algn="tl">
                              <a:srgbClr val="000000">
                                <a:alpha val="43137"/>
                              </a:srgbClr>
                            </a:outerShdw>
                          </a:effectLst>
                          <a:latin typeface="Bodoni MT" pitchFamily="18" charset="0"/>
                        </a:rPr>
                        <a:t>99661 75192</a:t>
                      </a:r>
                    </a:p>
                  </a:txBody>
                  <a:tcPr>
                    <a:solidFill>
                      <a:srgbClr val="002060"/>
                    </a:solidFill>
                  </a:tcPr>
                </a:tc>
              </a:tr>
              <a:tr h="5111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effectLst>
                            <a:outerShdw blurRad="38100" dist="38100" dir="2700000" algn="tl">
                              <a:srgbClr val="000000">
                                <a:alpha val="43137"/>
                              </a:srgbClr>
                            </a:outerShdw>
                          </a:effectLst>
                          <a:latin typeface="Bodoni MT" pitchFamily="18" charset="0"/>
                        </a:rPr>
                        <a:t>MRS. NEHA GUPTA</a:t>
                      </a:r>
                    </a:p>
                  </a:txBody>
                  <a:tcPr>
                    <a:solidFill>
                      <a:srgbClr val="002060"/>
                    </a:solidFill>
                  </a:tcPr>
                </a:tc>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2000" b="1" dirty="0" smtClean="0">
                          <a:latin typeface="Bodoni MT" pitchFamily="18" charset="0"/>
                        </a:rPr>
                        <a:t>Physical </a:t>
                      </a:r>
                      <a:r>
                        <a:rPr lang="en-US" sz="2000" b="1" dirty="0" err="1" smtClean="0">
                          <a:latin typeface="Bodoni MT" pitchFamily="18" charset="0"/>
                        </a:rPr>
                        <a:t>Edu</a:t>
                      </a:r>
                      <a:r>
                        <a:rPr lang="en-US" sz="2000" b="1" dirty="0" smtClean="0">
                          <a:latin typeface="Bodoni MT" pitchFamily="18" charset="0"/>
                        </a:rPr>
                        <a:t>.</a:t>
                      </a:r>
                      <a:endParaRPr lang="en-US" sz="2000" b="1" dirty="0">
                        <a:latin typeface="Bodoni MT" pitchFamily="18" charset="0"/>
                      </a:endParaRPr>
                    </a:p>
                  </a:txBody>
                  <a:tcPr>
                    <a:solidFill>
                      <a:srgbClr val="0020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2000" b="1" dirty="0" smtClean="0">
                          <a:effectLst>
                            <a:outerShdw blurRad="38100" dist="38100" dir="2700000" algn="tl">
                              <a:srgbClr val="000000">
                                <a:alpha val="43137"/>
                              </a:srgbClr>
                            </a:outerShdw>
                          </a:effectLst>
                          <a:latin typeface="Bodoni MT" pitchFamily="18" charset="0"/>
                        </a:rPr>
                        <a:t>7680052134</a:t>
                      </a:r>
                      <a:endParaRPr lang="en-US" sz="2000" b="1" dirty="0" smtClean="0">
                        <a:effectLst>
                          <a:outerShdw blurRad="38100" dist="38100" dir="2700000" algn="tl">
                            <a:srgbClr val="000000">
                              <a:alpha val="43137"/>
                            </a:srgbClr>
                          </a:outerShdw>
                        </a:effectLst>
                        <a:latin typeface="Bodoni MT" pitchFamily="18" charset="0"/>
                      </a:endParaRPr>
                    </a:p>
                  </a:txBody>
                  <a:tcPr>
                    <a:solidFill>
                      <a:srgbClr val="002060"/>
                    </a:solidFill>
                  </a:tcPr>
                </a:tc>
              </a:tr>
            </a:tbl>
          </a:graphicData>
        </a:graphic>
      </p:graphicFrame>
    </p:spTree>
    <p:extLst>
      <p:ext uri="{BB962C8B-B14F-4D97-AF65-F5344CB8AC3E}">
        <p14:creationId xmlns="" xmlns:p14="http://schemas.microsoft.com/office/powerpoint/2010/main" val="3031962289"/>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400050" y="304798"/>
            <a:ext cx="8343900" cy="830997"/>
          </a:xfrm>
          <a:prstGeom prst="rect">
            <a:avLst/>
          </a:prstGeom>
          <a:solidFill>
            <a:schemeClr val="tx2">
              <a:lumMod val="10000"/>
            </a:schemeClr>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SUBJECT   TEACHERS</a:t>
            </a:r>
          </a:p>
          <a:p>
            <a:pPr algn="ctr"/>
            <a:r>
              <a:rPr lang="en-US" sz="2400" b="1" u="sng" dirty="0" smtClean="0">
                <a:ln w="11430"/>
                <a:solidFill>
                  <a:srgbClr val="FF0000"/>
                </a:solidFill>
                <a:effectLst>
                  <a:outerShdw blurRad="50800" dist="39000" dir="5460000" algn="tl">
                    <a:srgbClr val="000000">
                      <a:alpha val="38000"/>
                    </a:srgbClr>
                  </a:outerShdw>
                </a:effectLst>
                <a:latin typeface="Arial Black" pitchFamily="34" charset="0"/>
                <a:cs typeface="AkrutiBngArvindUnicode" pitchFamily="2" charset="0"/>
              </a:rPr>
              <a:t>(</a:t>
            </a:r>
            <a:r>
              <a:rPr lang="en-US" sz="2400" b="1" u="sng" dirty="0">
                <a:ln w="11430"/>
                <a:solidFill>
                  <a:srgbClr val="FF0000"/>
                </a:solidFill>
                <a:effectLst>
                  <a:outerShdw blurRad="50800" dist="39000" dir="5460000" algn="tl">
                    <a:srgbClr val="000000">
                      <a:alpha val="38000"/>
                    </a:srgbClr>
                  </a:outerShdw>
                </a:effectLst>
                <a:latin typeface="Arial Black" pitchFamily="34" charset="0"/>
                <a:cs typeface="AkrutiBngArvindUnicode" pitchFamily="2" charset="0"/>
              </a:rPr>
              <a:t>Humanities  Stream</a:t>
            </a:r>
            <a:r>
              <a:rPr lang="en-US" sz="2400" b="1" u="sng" dirty="0" smtClean="0">
                <a:ln w="11430"/>
                <a:solidFill>
                  <a:srgbClr val="FF0000"/>
                </a:solidFill>
                <a:effectLst>
                  <a:outerShdw blurRad="50800" dist="39000" dir="5460000" algn="tl">
                    <a:srgbClr val="000000">
                      <a:alpha val="38000"/>
                    </a:srgbClr>
                  </a:outerShdw>
                </a:effectLst>
                <a:latin typeface="Arial Black" pitchFamily="34" charset="0"/>
                <a:cs typeface="AkrutiBngArvindUnicode" pitchFamily="2" charset="0"/>
              </a:rPr>
              <a:t>)</a:t>
            </a:r>
            <a:endParaRPr lang="en-US" sz="2000" u="sng" dirty="0">
              <a:solidFill>
                <a:srgbClr val="FF0000"/>
              </a:solidFill>
              <a:latin typeface="Arial Black" pitchFamily="34" charset="0"/>
            </a:endParaRPr>
          </a:p>
        </p:txBody>
      </p:sp>
      <p:graphicFrame>
        <p:nvGraphicFramePr>
          <p:cNvPr id="5" name="Table 4"/>
          <p:cNvGraphicFramePr>
            <a:graphicFrameLocks noGrp="1"/>
          </p:cNvGraphicFramePr>
          <p:nvPr>
            <p:extLst>
              <p:ext uri="{D42A27DB-BD31-4B8C-83A1-F6EECF244321}">
                <p14:modId xmlns="" xmlns:p14="http://schemas.microsoft.com/office/powerpoint/2010/main" val="1997706380"/>
              </p:ext>
            </p:extLst>
          </p:nvPr>
        </p:nvGraphicFramePr>
        <p:xfrm>
          <a:off x="381000" y="1752600"/>
          <a:ext cx="8382000" cy="4267200"/>
        </p:xfrm>
        <a:graphic>
          <a:graphicData uri="http://schemas.openxmlformats.org/drawingml/2006/table">
            <a:tbl>
              <a:tblPr firstRow="1" bandRow="1">
                <a:tableStyleId>{5940675A-B579-460E-94D1-54222C63F5DA}</a:tableStyleId>
              </a:tblPr>
              <a:tblGrid>
                <a:gridCol w="3859161"/>
                <a:gridCol w="2359742"/>
                <a:gridCol w="2163097"/>
              </a:tblGrid>
              <a:tr h="563129">
                <a:tc>
                  <a:txBody>
                    <a:bodyPr/>
                    <a:lstStyle/>
                    <a:p>
                      <a:r>
                        <a:rPr kumimoji="0" lang="en-US" sz="2000" b="1" kern="1200" dirty="0" smtClean="0">
                          <a:solidFill>
                            <a:schemeClr val="tx1"/>
                          </a:solidFill>
                          <a:latin typeface="Agency FB" pitchFamily="34" charset="0"/>
                          <a:ea typeface="+mn-ea"/>
                          <a:cs typeface="+mn-cs"/>
                        </a:rPr>
                        <a:t>NAME OF THE TEACHER</a:t>
                      </a:r>
                      <a:endParaRPr kumimoji="0" lang="en-US" sz="2000" b="1" kern="1200" dirty="0">
                        <a:solidFill>
                          <a:schemeClr val="tx1"/>
                        </a:solidFill>
                        <a:latin typeface="Agency FB" pitchFamily="34" charset="0"/>
                        <a:ea typeface="+mn-ea"/>
                        <a:cs typeface="+mn-cs"/>
                      </a:endParaRPr>
                    </a:p>
                  </a:txBody>
                  <a:tcPr>
                    <a:solidFill>
                      <a:srgbClr val="002060"/>
                    </a:solidFill>
                  </a:tcPr>
                </a:tc>
                <a:tc>
                  <a:txBody>
                    <a:bodyPr/>
                    <a:lstStyle/>
                    <a:p>
                      <a:r>
                        <a:rPr kumimoji="0" lang="en-US" sz="2000" b="1" kern="1200" dirty="0" smtClean="0">
                          <a:solidFill>
                            <a:schemeClr val="tx1"/>
                          </a:solidFill>
                          <a:latin typeface="Agency FB" pitchFamily="34" charset="0"/>
                          <a:ea typeface="+mn-ea"/>
                          <a:cs typeface="+mn-cs"/>
                        </a:rPr>
                        <a:t>SUBJECT</a:t>
                      </a:r>
                      <a:endParaRPr kumimoji="0" lang="en-US" sz="2000" b="1" kern="1200" dirty="0">
                        <a:solidFill>
                          <a:schemeClr val="tx1"/>
                        </a:solidFill>
                        <a:latin typeface="Agency FB" pitchFamily="34" charset="0"/>
                        <a:ea typeface="+mn-ea"/>
                        <a:cs typeface="+mn-cs"/>
                      </a:endParaRPr>
                    </a:p>
                  </a:txBody>
                  <a:tcPr>
                    <a:solidFill>
                      <a:srgbClr val="002060"/>
                    </a:solidFill>
                  </a:tcPr>
                </a:tc>
                <a:tc>
                  <a:txBody>
                    <a:bodyPr/>
                    <a:lstStyle/>
                    <a:p>
                      <a:pPr algn="ctr"/>
                      <a:r>
                        <a:rPr kumimoji="0" lang="en-US" sz="2000" b="1" kern="1200" dirty="0" smtClean="0">
                          <a:solidFill>
                            <a:schemeClr val="tx1"/>
                          </a:solidFill>
                          <a:latin typeface="Agency FB" pitchFamily="34" charset="0"/>
                          <a:ea typeface="+mn-ea"/>
                          <a:cs typeface="+mn-cs"/>
                        </a:rPr>
                        <a:t>MOBILE NO.</a:t>
                      </a:r>
                      <a:endParaRPr kumimoji="0" lang="en-US" sz="2000" b="1" kern="1200" dirty="0">
                        <a:solidFill>
                          <a:schemeClr val="tx1"/>
                        </a:solidFill>
                        <a:latin typeface="Agency FB" pitchFamily="34" charset="0"/>
                        <a:ea typeface="+mn-ea"/>
                        <a:cs typeface="+mn-cs"/>
                      </a:endParaRPr>
                    </a:p>
                  </a:txBody>
                  <a:tcPr>
                    <a:solidFill>
                      <a:srgbClr val="002060"/>
                    </a:solidFill>
                  </a:tcPr>
                </a:tc>
              </a:tr>
              <a:tr h="529153">
                <a:tc>
                  <a:txBody>
                    <a:bodyPr/>
                    <a:lstStyle/>
                    <a:p>
                      <a:pPr>
                        <a:lnSpc>
                          <a:spcPct val="100000"/>
                        </a:lnSpc>
                      </a:pPr>
                      <a:r>
                        <a:rPr kumimoji="0" lang="en-US" sz="1800" b="1" kern="1200" dirty="0" smtClean="0">
                          <a:solidFill>
                            <a:srgbClr val="FFFF00"/>
                          </a:solidFill>
                          <a:latin typeface="Bodoni MT" pitchFamily="18" charset="0"/>
                          <a:ea typeface="+mn-ea"/>
                          <a:cs typeface="+mn-cs"/>
                        </a:rPr>
                        <a:t>MS A. SWATHI</a:t>
                      </a:r>
                      <a:endParaRPr kumimoji="0" lang="en-US" sz="1800" b="1" kern="1200" dirty="0">
                        <a:solidFill>
                          <a:srgbClr val="FFFF00"/>
                        </a:solidFill>
                        <a:latin typeface="Bodoni MT" pitchFamily="18" charset="0"/>
                        <a:ea typeface="+mn-ea"/>
                        <a:cs typeface="+mn-cs"/>
                      </a:endParaRPr>
                    </a:p>
                  </a:txBody>
                  <a:tcPr>
                    <a:solidFill>
                      <a:srgbClr val="002060"/>
                    </a:solidFill>
                  </a:tcPr>
                </a:tc>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kumimoji="0" lang="en-US" sz="2000" b="1" kern="1200" dirty="0" smtClean="0">
                          <a:solidFill>
                            <a:schemeClr val="tx1"/>
                          </a:solidFill>
                          <a:effectLst>
                            <a:outerShdw blurRad="38100" dist="38100" dir="2700000" algn="tl">
                              <a:srgbClr val="000000">
                                <a:alpha val="43137"/>
                              </a:srgbClr>
                            </a:outerShdw>
                          </a:effectLst>
                          <a:latin typeface="Bodoni MT" pitchFamily="18" charset="0"/>
                          <a:ea typeface="+mn-ea"/>
                          <a:cs typeface="+mn-cs"/>
                        </a:rPr>
                        <a:t>Psychology</a:t>
                      </a:r>
                    </a:p>
                  </a:txBody>
                  <a:tcPr>
                    <a:solidFill>
                      <a:srgbClr val="0020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latin typeface="Bodoni MT" pitchFamily="18" charset="0"/>
                        </a:rPr>
                        <a:t>8121287114</a:t>
                      </a:r>
                    </a:p>
                  </a:txBody>
                  <a:tcPr>
                    <a:solidFill>
                      <a:srgbClr val="002060"/>
                    </a:solidFill>
                  </a:tcPr>
                </a:tc>
              </a:tr>
              <a:tr h="529153">
                <a:tc>
                  <a:txBody>
                    <a:bodyPr/>
                    <a:lstStyle/>
                    <a:p>
                      <a:pPr>
                        <a:lnSpc>
                          <a:spcPct val="100000"/>
                        </a:lnSpc>
                      </a:pPr>
                      <a:r>
                        <a:rPr kumimoji="0" lang="en-US" sz="1800" b="1" kern="1200" dirty="0" smtClean="0">
                          <a:solidFill>
                            <a:srgbClr val="FFFF00"/>
                          </a:solidFill>
                          <a:latin typeface="Bodoni MT" pitchFamily="18" charset="0"/>
                          <a:ea typeface="+mn-ea"/>
                          <a:cs typeface="+mn-cs"/>
                        </a:rPr>
                        <a:t>MRS   B</a:t>
                      </a:r>
                      <a:r>
                        <a:rPr kumimoji="0" lang="en-US" sz="1800" b="1" kern="1200" baseline="0" dirty="0" smtClean="0">
                          <a:solidFill>
                            <a:srgbClr val="FFFF00"/>
                          </a:solidFill>
                          <a:latin typeface="Bodoni MT" pitchFamily="18" charset="0"/>
                          <a:ea typeface="+mn-ea"/>
                          <a:cs typeface="+mn-cs"/>
                        </a:rPr>
                        <a:t> LAKSHMI KANTHAM</a:t>
                      </a:r>
                      <a:endParaRPr kumimoji="0" lang="en-US" sz="1800" b="1" kern="1200" dirty="0">
                        <a:solidFill>
                          <a:srgbClr val="FFFF00"/>
                        </a:solidFill>
                        <a:latin typeface="Bodoni MT" pitchFamily="18" charset="0"/>
                        <a:ea typeface="+mn-ea"/>
                        <a:cs typeface="+mn-cs"/>
                      </a:endParaRPr>
                    </a:p>
                  </a:txBody>
                  <a:tcPr>
                    <a:solidFill>
                      <a:srgbClr val="002060"/>
                    </a:solidFill>
                  </a:tcPr>
                </a:tc>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kumimoji="0" lang="en-US" sz="2000" b="1" kern="1200" dirty="0" smtClean="0">
                          <a:solidFill>
                            <a:schemeClr val="tx1"/>
                          </a:solidFill>
                          <a:effectLst>
                            <a:outerShdw blurRad="38100" dist="38100" dir="2700000" algn="tl">
                              <a:srgbClr val="000000">
                                <a:alpha val="43137"/>
                              </a:srgbClr>
                            </a:outerShdw>
                          </a:effectLst>
                          <a:latin typeface="Bodoni MT" pitchFamily="18" charset="0"/>
                          <a:ea typeface="+mn-ea"/>
                          <a:cs typeface="+mn-cs"/>
                        </a:rPr>
                        <a:t>Political </a:t>
                      </a:r>
                      <a:r>
                        <a:rPr kumimoji="0" lang="en-US" sz="2000" b="1" kern="1200" baseline="0" dirty="0" smtClean="0">
                          <a:solidFill>
                            <a:schemeClr val="tx1"/>
                          </a:solidFill>
                          <a:effectLst>
                            <a:outerShdw blurRad="38100" dist="38100" dir="2700000" algn="tl">
                              <a:srgbClr val="000000">
                                <a:alpha val="43137"/>
                              </a:srgbClr>
                            </a:outerShdw>
                          </a:effectLst>
                          <a:latin typeface="Bodoni MT" pitchFamily="18" charset="0"/>
                          <a:ea typeface="+mn-ea"/>
                          <a:cs typeface="+mn-cs"/>
                        </a:rPr>
                        <a:t> S</a:t>
                      </a:r>
                      <a:r>
                        <a:rPr kumimoji="0" lang="en-US" sz="2000" b="1" kern="1200" dirty="0" smtClean="0">
                          <a:solidFill>
                            <a:schemeClr val="tx1"/>
                          </a:solidFill>
                          <a:effectLst>
                            <a:outerShdw blurRad="38100" dist="38100" dir="2700000" algn="tl">
                              <a:srgbClr val="000000">
                                <a:alpha val="43137"/>
                              </a:srgbClr>
                            </a:outerShdw>
                          </a:effectLst>
                          <a:latin typeface="Bodoni MT" pitchFamily="18" charset="0"/>
                          <a:ea typeface="+mn-ea"/>
                          <a:cs typeface="+mn-cs"/>
                        </a:rPr>
                        <a:t>cience</a:t>
                      </a:r>
                      <a:r>
                        <a:rPr kumimoji="0" lang="en-US" sz="2000" b="1" kern="1200" baseline="0" dirty="0" smtClean="0">
                          <a:solidFill>
                            <a:schemeClr val="tx1"/>
                          </a:solidFill>
                          <a:effectLst>
                            <a:outerShdw blurRad="38100" dist="38100" dir="2700000" algn="tl">
                              <a:srgbClr val="000000">
                                <a:alpha val="43137"/>
                              </a:srgbClr>
                            </a:outerShdw>
                          </a:effectLst>
                          <a:latin typeface="Bodoni MT" pitchFamily="18" charset="0"/>
                          <a:ea typeface="+mn-ea"/>
                          <a:cs typeface="+mn-cs"/>
                        </a:rPr>
                        <a:t> </a:t>
                      </a:r>
                      <a:endParaRPr kumimoji="0" lang="en-US" sz="2000" b="1" kern="1200" dirty="0" smtClean="0">
                        <a:solidFill>
                          <a:schemeClr val="tx1"/>
                        </a:solidFill>
                        <a:effectLst>
                          <a:outerShdw blurRad="38100" dist="38100" dir="2700000" algn="tl">
                            <a:srgbClr val="000000">
                              <a:alpha val="43137"/>
                            </a:srgbClr>
                          </a:outerShdw>
                        </a:effectLst>
                        <a:latin typeface="Bodoni MT" pitchFamily="18" charset="0"/>
                        <a:ea typeface="+mn-ea"/>
                        <a:cs typeface="+mn-cs"/>
                      </a:endParaRPr>
                    </a:p>
                  </a:txBody>
                  <a:tcPr>
                    <a:solidFill>
                      <a:srgbClr val="0020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latin typeface="Bodoni MT" pitchFamily="18" charset="0"/>
                        </a:rPr>
                        <a:t>9440605234</a:t>
                      </a:r>
                    </a:p>
                  </a:txBody>
                  <a:tcPr>
                    <a:solidFill>
                      <a:srgbClr val="002060"/>
                    </a:solidFill>
                  </a:tcPr>
                </a:tc>
              </a:tr>
              <a:tr h="529153">
                <a:tc>
                  <a:txBody>
                    <a:bodyPr/>
                    <a:lstStyle/>
                    <a:p>
                      <a:pPr algn="l"/>
                      <a:r>
                        <a:rPr lang="en-US" sz="1800" b="1" dirty="0" smtClean="0">
                          <a:solidFill>
                            <a:srgbClr val="FFFF00"/>
                          </a:solidFill>
                          <a:latin typeface="Bodoni MT" pitchFamily="18" charset="0"/>
                        </a:rPr>
                        <a:t>MRS. JYOTHI</a:t>
                      </a:r>
                      <a:r>
                        <a:rPr lang="en-US" sz="1800" b="1" baseline="0" dirty="0" smtClean="0">
                          <a:solidFill>
                            <a:srgbClr val="FFFF00"/>
                          </a:solidFill>
                          <a:latin typeface="Bodoni MT" pitchFamily="18" charset="0"/>
                        </a:rPr>
                        <a:t> RANI</a:t>
                      </a:r>
                      <a:endParaRPr lang="en-US" sz="1800" b="1" dirty="0">
                        <a:solidFill>
                          <a:srgbClr val="FFFF00"/>
                        </a:solidFill>
                        <a:latin typeface="Bodoni MT" pitchFamily="18" charset="0"/>
                      </a:endParaRPr>
                    </a:p>
                  </a:txBody>
                  <a:tcPr>
                    <a:solidFill>
                      <a:srgbClr val="002060"/>
                    </a:solidFill>
                  </a:tcPr>
                </a:tc>
                <a:tc>
                  <a:txBody>
                    <a:bodyPr/>
                    <a:lstStyle/>
                    <a:p>
                      <a:pPr algn="l"/>
                      <a:r>
                        <a:rPr lang="en-US" sz="2000" b="1" dirty="0" smtClean="0">
                          <a:latin typeface="Bodoni MT" pitchFamily="18" charset="0"/>
                        </a:rPr>
                        <a:t>English</a:t>
                      </a:r>
                      <a:endParaRPr lang="en-US" sz="2000" b="1" dirty="0">
                        <a:latin typeface="Bodoni MT" pitchFamily="18" charset="0"/>
                      </a:endParaRPr>
                    </a:p>
                  </a:txBody>
                  <a:tcPr>
                    <a:solidFill>
                      <a:srgbClr val="002060"/>
                    </a:solidFill>
                  </a:tcPr>
                </a:tc>
                <a:tc>
                  <a:txBody>
                    <a:bodyPr/>
                    <a:lstStyle/>
                    <a:p>
                      <a:pPr marL="0" marR="0" indent="0" algn="ctr" defTabSz="914363" rtl="0" eaLnBrk="1" fontAlgn="auto" latinLnBrk="0" hangingPunct="1">
                        <a:lnSpc>
                          <a:spcPct val="100000"/>
                        </a:lnSpc>
                        <a:spcBef>
                          <a:spcPts val="0"/>
                        </a:spcBef>
                        <a:spcAft>
                          <a:spcPts val="0"/>
                        </a:spcAft>
                        <a:buClrTx/>
                        <a:buSzTx/>
                        <a:buFontTx/>
                        <a:buNone/>
                        <a:tabLst/>
                        <a:defRPr/>
                      </a:pPr>
                      <a:r>
                        <a:rPr lang="en-US" sz="2000" b="1" dirty="0" smtClean="0">
                          <a:effectLst>
                            <a:outerShdw blurRad="38100" dist="38100" dir="2700000" algn="tl">
                              <a:srgbClr val="000000">
                                <a:alpha val="43137"/>
                              </a:srgbClr>
                            </a:outerShdw>
                          </a:effectLst>
                          <a:latin typeface="Bodoni MT" pitchFamily="18" charset="0"/>
                        </a:rPr>
                        <a:t>70365 69250</a:t>
                      </a:r>
                    </a:p>
                  </a:txBody>
                  <a:tcPr>
                    <a:solidFill>
                      <a:srgbClr val="002060"/>
                    </a:solidFill>
                  </a:tcPr>
                </a:tc>
              </a:tr>
              <a:tr h="529153">
                <a:tc>
                  <a:txBody>
                    <a:bodyPr/>
                    <a:lstStyle/>
                    <a:p>
                      <a:r>
                        <a:rPr kumimoji="0" lang="en-US" sz="1800" b="1" kern="1200" dirty="0" smtClean="0">
                          <a:solidFill>
                            <a:srgbClr val="FFFF00"/>
                          </a:solidFill>
                          <a:latin typeface="Bodoni MT" pitchFamily="18" charset="0"/>
                          <a:ea typeface="+mn-ea"/>
                          <a:cs typeface="+mn-cs"/>
                        </a:rPr>
                        <a:t>MRS. RAGINI MISHRA</a:t>
                      </a:r>
                      <a:endParaRPr kumimoji="0" lang="en-US" sz="1800" b="1" kern="1200" dirty="0">
                        <a:solidFill>
                          <a:srgbClr val="FFFF00"/>
                        </a:solidFill>
                        <a:latin typeface="Bodoni MT" pitchFamily="18" charset="0"/>
                        <a:ea typeface="+mn-ea"/>
                        <a:cs typeface="+mn-cs"/>
                      </a:endParaRPr>
                    </a:p>
                  </a:txBody>
                  <a:tcPr>
                    <a:solidFill>
                      <a:srgbClr val="002060"/>
                    </a:solidFill>
                  </a:tcPr>
                </a:tc>
                <a:tc>
                  <a:txBody>
                    <a:bodyPr/>
                    <a:lstStyle/>
                    <a:p>
                      <a:r>
                        <a:rPr lang="en-US" sz="2000" b="1" dirty="0" smtClean="0">
                          <a:latin typeface="Bodoni MT" pitchFamily="18" charset="0"/>
                        </a:rPr>
                        <a:t>Economics</a:t>
                      </a:r>
                      <a:endParaRPr lang="en-US" sz="2000" b="1" dirty="0">
                        <a:latin typeface="Bodoni MT" pitchFamily="18" charset="0"/>
                      </a:endParaRPr>
                    </a:p>
                  </a:txBody>
                  <a:tcPr>
                    <a:solidFill>
                      <a:srgbClr val="002060"/>
                    </a:solidFill>
                  </a:tcPr>
                </a:tc>
                <a:tc>
                  <a:txBody>
                    <a:bodyPr/>
                    <a:lstStyle/>
                    <a:p>
                      <a:pPr algn="ctr"/>
                      <a:r>
                        <a:rPr lang="en-US" sz="2000" b="1" dirty="0" smtClean="0">
                          <a:latin typeface="Bodoni MT" pitchFamily="18" charset="0"/>
                        </a:rPr>
                        <a:t>93465 56610</a:t>
                      </a:r>
                      <a:endParaRPr lang="en-US" sz="2000" b="1" dirty="0">
                        <a:latin typeface="Bodoni MT" pitchFamily="18" charset="0"/>
                      </a:endParaRPr>
                    </a:p>
                  </a:txBody>
                  <a:tcPr>
                    <a:solidFill>
                      <a:srgbClr val="002060"/>
                    </a:solidFill>
                  </a:tcPr>
                </a:tc>
              </a:tr>
              <a:tr h="529153">
                <a:tc>
                  <a:txBody>
                    <a:bodyPr/>
                    <a:lstStyle/>
                    <a:p>
                      <a:r>
                        <a:rPr kumimoji="0" lang="en-US" sz="1800" b="1" kern="1200" dirty="0" smtClean="0">
                          <a:solidFill>
                            <a:srgbClr val="FFFF00"/>
                          </a:solidFill>
                          <a:latin typeface="Bodoni MT" pitchFamily="18" charset="0"/>
                          <a:ea typeface="+mn-ea"/>
                          <a:cs typeface="+mn-cs"/>
                        </a:rPr>
                        <a:t>MRS. </a:t>
                      </a:r>
                      <a:r>
                        <a:rPr kumimoji="0" lang="en-US" sz="1800" b="1" kern="1200" dirty="0" smtClean="0">
                          <a:solidFill>
                            <a:srgbClr val="FFFF00"/>
                          </a:solidFill>
                          <a:latin typeface="Bodoni MT" pitchFamily="18" charset="0"/>
                          <a:ea typeface="+mn-ea"/>
                          <a:cs typeface="+mn-cs"/>
                        </a:rPr>
                        <a:t>FARIDA PARVEEN</a:t>
                      </a:r>
                      <a:endParaRPr kumimoji="0" lang="en-US" sz="1800" b="1" kern="1200" dirty="0">
                        <a:solidFill>
                          <a:srgbClr val="FFFF00"/>
                        </a:solidFill>
                        <a:latin typeface="Bodoni MT" pitchFamily="18" charset="0"/>
                        <a:ea typeface="+mn-ea"/>
                        <a:cs typeface="+mn-cs"/>
                      </a:endParaRPr>
                    </a:p>
                  </a:txBody>
                  <a:tcPr>
                    <a:solidFill>
                      <a:srgbClr val="002060"/>
                    </a:solidFill>
                  </a:tcPr>
                </a:tc>
                <a:tc>
                  <a:txBody>
                    <a:bodyPr/>
                    <a:lstStyle/>
                    <a:p>
                      <a:r>
                        <a:rPr lang="en-IN" sz="2000" b="1" dirty="0" smtClean="0">
                          <a:latin typeface="Bodoni MT" pitchFamily="18" charset="0"/>
                        </a:rPr>
                        <a:t>History</a:t>
                      </a:r>
                      <a:endParaRPr lang="en-US" sz="2000" b="1" dirty="0">
                        <a:latin typeface="Bodoni MT" pitchFamily="18" charset="0"/>
                      </a:endParaRPr>
                    </a:p>
                  </a:txBody>
                  <a:tcPr>
                    <a:solidFill>
                      <a:srgbClr val="002060"/>
                    </a:solidFill>
                  </a:tcPr>
                </a:tc>
                <a:tc>
                  <a:txBody>
                    <a:bodyPr/>
                    <a:lstStyle/>
                    <a:p>
                      <a:pPr algn="ctr"/>
                      <a:r>
                        <a:rPr lang="en-US" sz="2000" b="1" dirty="0" smtClean="0">
                          <a:latin typeface="Bodoni MT" pitchFamily="18" charset="0"/>
                        </a:rPr>
                        <a:t>9130706704</a:t>
                      </a:r>
                      <a:endParaRPr lang="en-US" sz="2000" b="1" dirty="0">
                        <a:latin typeface="Bodoni MT" pitchFamily="18" charset="0"/>
                      </a:endParaRPr>
                    </a:p>
                  </a:txBody>
                  <a:tcPr>
                    <a:solidFill>
                      <a:srgbClr val="002060"/>
                    </a:solidFill>
                  </a:tcPr>
                </a:tc>
              </a:tr>
              <a:tr h="5291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effectLst>
                            <a:outerShdw blurRad="38100" dist="38100" dir="2700000" algn="tl">
                              <a:srgbClr val="000000">
                                <a:alpha val="43137"/>
                              </a:srgbClr>
                            </a:outerShdw>
                          </a:effectLst>
                          <a:latin typeface="Bodoni MT" pitchFamily="18" charset="0"/>
                        </a:rPr>
                        <a:t>MRS. NEHA GUPTA</a:t>
                      </a:r>
                    </a:p>
                  </a:txBody>
                  <a:tcPr>
                    <a:solidFill>
                      <a:srgbClr val="002060"/>
                    </a:solidFill>
                  </a:tcPr>
                </a:tc>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2000" b="1" dirty="0" smtClean="0">
                          <a:latin typeface="Bodoni MT" pitchFamily="18" charset="0"/>
                        </a:rPr>
                        <a:t>Physical </a:t>
                      </a:r>
                      <a:r>
                        <a:rPr lang="en-US" sz="2000" b="1" dirty="0" err="1" smtClean="0">
                          <a:latin typeface="Bodoni MT" pitchFamily="18" charset="0"/>
                        </a:rPr>
                        <a:t>Edu</a:t>
                      </a:r>
                      <a:r>
                        <a:rPr lang="en-US" sz="2000" b="1" dirty="0" smtClean="0">
                          <a:latin typeface="Bodoni MT" pitchFamily="18" charset="0"/>
                        </a:rPr>
                        <a:t>.</a:t>
                      </a:r>
                      <a:endParaRPr lang="en-US" sz="2000" b="1" dirty="0">
                        <a:latin typeface="Bodoni MT" pitchFamily="18" charset="0"/>
                      </a:endParaRPr>
                    </a:p>
                  </a:txBody>
                  <a:tcPr>
                    <a:solidFill>
                      <a:srgbClr val="0020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2000" b="1" dirty="0" smtClean="0">
                          <a:effectLst>
                            <a:outerShdw blurRad="38100" dist="38100" dir="2700000" algn="tl">
                              <a:srgbClr val="000000">
                                <a:alpha val="43137"/>
                              </a:srgbClr>
                            </a:outerShdw>
                          </a:effectLst>
                          <a:latin typeface="Bodoni MT" pitchFamily="18" charset="0"/>
                        </a:rPr>
                        <a:t>7680052134</a:t>
                      </a:r>
                      <a:endParaRPr lang="en-US" sz="2000" b="1" dirty="0" smtClean="0">
                        <a:effectLst>
                          <a:outerShdw blurRad="38100" dist="38100" dir="2700000" algn="tl">
                            <a:srgbClr val="000000">
                              <a:alpha val="43137"/>
                            </a:srgbClr>
                          </a:outerShdw>
                        </a:effectLst>
                        <a:latin typeface="Bodoni MT" pitchFamily="18" charset="0"/>
                      </a:endParaRPr>
                    </a:p>
                  </a:txBody>
                  <a:tcPr>
                    <a:solidFill>
                      <a:srgbClr val="002060"/>
                    </a:solidFill>
                  </a:tcPr>
                </a:tc>
              </a:tr>
              <a:tr h="529153">
                <a:tc>
                  <a:txBody>
                    <a:bodyPr/>
                    <a:lstStyle/>
                    <a:p>
                      <a:pPr>
                        <a:lnSpc>
                          <a:spcPct val="100000"/>
                        </a:lnSpc>
                      </a:pPr>
                      <a:r>
                        <a:rPr lang="en-IN" sz="1800" b="1" kern="1200" baseline="0" dirty="0" smtClean="0">
                          <a:solidFill>
                            <a:srgbClr val="FFFF00"/>
                          </a:solidFill>
                          <a:effectLst>
                            <a:outerShdw blurRad="38100" dist="38100" dir="2700000" algn="tl">
                              <a:srgbClr val="000000">
                                <a:alpha val="43137"/>
                              </a:srgbClr>
                            </a:outerShdw>
                          </a:effectLst>
                          <a:latin typeface="Bodoni MT" pitchFamily="18" charset="0"/>
                          <a:ea typeface="+mn-ea"/>
                          <a:cs typeface="+mn-cs"/>
                        </a:rPr>
                        <a:t>MR. </a:t>
                      </a:r>
                      <a:r>
                        <a:rPr lang="en-IN" sz="1800" b="1" kern="1200" baseline="0" dirty="0" smtClean="0">
                          <a:solidFill>
                            <a:srgbClr val="FFFF00"/>
                          </a:solidFill>
                          <a:effectLst>
                            <a:outerShdw blurRad="38100" dist="38100" dir="2700000" algn="tl">
                              <a:srgbClr val="000000">
                                <a:alpha val="43137"/>
                              </a:srgbClr>
                            </a:outerShdw>
                          </a:effectLst>
                          <a:latin typeface="Bodoni MT" pitchFamily="18" charset="0"/>
                          <a:ea typeface="+mn-ea"/>
                          <a:cs typeface="+mn-cs"/>
                        </a:rPr>
                        <a:t>VENU GOPAL  A.</a:t>
                      </a:r>
                      <a:endParaRPr lang="en-US" sz="1800" b="1" dirty="0">
                        <a:solidFill>
                          <a:srgbClr val="FFFF00"/>
                        </a:solidFill>
                        <a:effectLst>
                          <a:outerShdw blurRad="38100" dist="38100" dir="2700000" algn="tl">
                            <a:srgbClr val="000000">
                              <a:alpha val="43137"/>
                            </a:srgbClr>
                          </a:outerShdw>
                        </a:effectLst>
                        <a:latin typeface="Bodoni MT" pitchFamily="18" charset="0"/>
                      </a:endParaRPr>
                    </a:p>
                  </a:txBody>
                  <a:tcPr>
                    <a:solidFill>
                      <a:srgbClr val="002060"/>
                    </a:solidFill>
                  </a:tcPr>
                </a:tc>
                <a:tc>
                  <a:txBody>
                    <a:bodyPr/>
                    <a:lstStyle/>
                    <a:p>
                      <a:r>
                        <a:rPr lang="en-US" sz="2000" b="1" dirty="0" err="1" smtClean="0">
                          <a:effectLst>
                            <a:outerShdw blurRad="38100" dist="38100" dir="2700000" algn="tl">
                              <a:srgbClr val="000000">
                                <a:alpha val="43137"/>
                              </a:srgbClr>
                            </a:outerShdw>
                          </a:effectLst>
                          <a:latin typeface="Bodoni MT" pitchFamily="18" charset="0"/>
                        </a:rPr>
                        <a:t>Maths</a:t>
                      </a:r>
                      <a:endParaRPr lang="en-US" sz="2000" b="1" dirty="0">
                        <a:effectLst>
                          <a:outerShdw blurRad="38100" dist="38100" dir="2700000" algn="tl">
                            <a:srgbClr val="000000">
                              <a:alpha val="43137"/>
                            </a:srgbClr>
                          </a:outerShdw>
                        </a:effectLst>
                        <a:latin typeface="Bodoni MT" pitchFamily="18" charset="0"/>
                      </a:endParaRPr>
                    </a:p>
                  </a:txBody>
                  <a:tcPr>
                    <a:solidFill>
                      <a:srgbClr val="002060"/>
                    </a:solidFill>
                  </a:tcPr>
                </a:tc>
                <a:tc>
                  <a:txBody>
                    <a:bodyPr/>
                    <a:lstStyle/>
                    <a:p>
                      <a:pPr algn="ctr">
                        <a:lnSpc>
                          <a:spcPct val="100000"/>
                        </a:lnSpc>
                      </a:pPr>
                      <a:r>
                        <a:rPr lang="en-IN" sz="2000" b="1" dirty="0" smtClean="0">
                          <a:effectLst>
                            <a:outerShdw blurRad="38100" dist="38100" dir="2700000" algn="tl">
                              <a:srgbClr val="000000">
                                <a:alpha val="43137"/>
                              </a:srgbClr>
                            </a:outerShdw>
                          </a:effectLst>
                          <a:latin typeface="Bodoni MT" pitchFamily="18" charset="0"/>
                        </a:rPr>
                        <a:t>98487 05021</a:t>
                      </a:r>
                      <a:endParaRPr lang="en-US" sz="2000" b="1" dirty="0">
                        <a:effectLst>
                          <a:outerShdw blurRad="38100" dist="38100" dir="2700000" algn="tl">
                            <a:srgbClr val="000000">
                              <a:alpha val="43137"/>
                            </a:srgbClr>
                          </a:outerShdw>
                        </a:effectLst>
                        <a:latin typeface="Bodoni MT" pitchFamily="18" charset="0"/>
                      </a:endParaRPr>
                    </a:p>
                  </a:txBody>
                  <a:tcPr>
                    <a:solidFill>
                      <a:srgbClr val="002060"/>
                    </a:solidFill>
                  </a:tcPr>
                </a:tc>
              </a:tr>
            </a:tbl>
          </a:graphicData>
        </a:graphic>
      </p:graphicFrame>
    </p:spTree>
    <p:extLst>
      <p:ext uri="{BB962C8B-B14F-4D97-AF65-F5344CB8AC3E}">
        <p14:creationId xmlns="" xmlns:p14="http://schemas.microsoft.com/office/powerpoint/2010/main" val="295247925"/>
      </p:ext>
    </p:extLst>
  </p:cSld>
  <p:clrMapOvr>
    <a:masterClrMapping/>
  </p:clrMapOvr>
  <p:transition spd="slow">
    <p:wipe/>
  </p:transition>
  <p:timing>
    <p:tnLst>
      <p:par>
        <p:cTn id="1" dur="indefinite" restart="never" nodeType="tmRoot"/>
      </p:par>
    </p:tnLst>
  </p:timing>
</p:sld>
</file>

<file path=ppt/theme/_rels/theme4.xml.rels><?xml version="1.0" encoding="UTF-8" standalone="yes"?>
<Relationships xmlns="http://schemas.openxmlformats.org/package/2006/relationships"><Relationship Id="rId1" Type="http://schemas.openxmlformats.org/officeDocument/2006/relationships/image" Target="../media/image6.jpeg"/></Relationships>
</file>

<file path=ppt/theme/theme1.xml><?xml version="1.0" encoding="utf-8"?>
<a:theme xmlns:a="http://schemas.openxmlformats.org/drawingml/2006/main" name="TS010286717">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1_TS010286717">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4.xml><?xml version="1.0" encoding="utf-8"?>
<a:theme xmlns:a="http://schemas.openxmlformats.org/drawingml/2006/main" name="Metro">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8D45093-9C65-46FB-9332-B88902DC52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TS010286717</Template>
  <TotalTime>4489</TotalTime>
  <Words>927</Words>
  <Application>Microsoft Office PowerPoint</Application>
  <PresentationFormat>On-screen Show (4:3)</PresentationFormat>
  <Paragraphs>184</Paragraphs>
  <Slides>20</Slides>
  <Notes>1</Notes>
  <HiddenSlides>0</HiddenSlides>
  <MMClips>0</MMClips>
  <ScaleCrop>false</ScaleCrop>
  <HeadingPairs>
    <vt:vector size="4" baseType="variant">
      <vt:variant>
        <vt:lpstr>Theme</vt:lpstr>
      </vt:variant>
      <vt:variant>
        <vt:i4>4</vt:i4>
      </vt:variant>
      <vt:variant>
        <vt:lpstr>Slide Titles</vt:lpstr>
      </vt:variant>
      <vt:variant>
        <vt:i4>20</vt:i4>
      </vt:variant>
    </vt:vector>
  </HeadingPairs>
  <TitlesOfParts>
    <vt:vector size="24" baseType="lpstr">
      <vt:lpstr>TS010286717</vt:lpstr>
      <vt:lpstr>White with Courier font for code slides</vt:lpstr>
      <vt:lpstr>1_TS010286717</vt:lpstr>
      <vt:lpstr>Metro</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Navy Children 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LAPTOP</dc:creator>
  <cp:lastModifiedBy>SVR-ROOM-SYS-1</cp:lastModifiedBy>
  <cp:revision>846</cp:revision>
  <dcterms:created xsi:type="dcterms:W3CDTF">2012-02-23T17:02:05Z</dcterms:created>
  <dcterms:modified xsi:type="dcterms:W3CDTF">2019-07-04T07:59:26Z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TC102867179990</vt:lpwstr>
  </property>
</Properties>
</file>