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  <p:sldMasterId id="2147483713" r:id="rId4"/>
  </p:sldMasterIdLst>
  <p:notesMasterIdLst>
    <p:notesMasterId r:id="rId31"/>
  </p:notesMasterIdLst>
  <p:handoutMasterIdLst>
    <p:handoutMasterId r:id="rId32"/>
  </p:handoutMasterIdLst>
  <p:sldIdLst>
    <p:sldId id="949" r:id="rId5"/>
    <p:sldId id="950" r:id="rId6"/>
    <p:sldId id="951" r:id="rId7"/>
    <p:sldId id="952" r:id="rId8"/>
    <p:sldId id="953" r:id="rId9"/>
    <p:sldId id="954" r:id="rId10"/>
    <p:sldId id="984" r:id="rId11"/>
    <p:sldId id="986" r:id="rId12"/>
    <p:sldId id="956" r:id="rId13"/>
    <p:sldId id="958" r:id="rId14"/>
    <p:sldId id="985" r:id="rId15"/>
    <p:sldId id="960" r:id="rId16"/>
    <p:sldId id="961" r:id="rId17"/>
    <p:sldId id="962" r:id="rId18"/>
    <p:sldId id="963" r:id="rId19"/>
    <p:sldId id="964" r:id="rId20"/>
    <p:sldId id="973" r:id="rId21"/>
    <p:sldId id="974" r:id="rId22"/>
    <p:sldId id="975" r:id="rId23"/>
    <p:sldId id="977" r:id="rId24"/>
    <p:sldId id="978" r:id="rId25"/>
    <p:sldId id="979" r:id="rId26"/>
    <p:sldId id="980" r:id="rId27"/>
    <p:sldId id="981" r:id="rId28"/>
    <p:sldId id="982" r:id="rId29"/>
    <p:sldId id="983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E6C"/>
    <a:srgbClr val="FFFFFF"/>
    <a:srgbClr val="FF99CC"/>
    <a:srgbClr val="FFFFCC"/>
    <a:srgbClr val="3497AE"/>
    <a:srgbClr val="69A6FF"/>
    <a:srgbClr val="0066FF"/>
    <a:srgbClr val="00FF00"/>
    <a:srgbClr val="CC6600"/>
    <a:srgbClr val="D7BC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603" autoAdjust="0"/>
    <p:restoredTop sz="91756" autoAdjust="0"/>
  </p:normalViewPr>
  <p:slideViewPr>
    <p:cSldViewPr>
      <p:cViewPr>
        <p:scale>
          <a:sx n="68" d="100"/>
          <a:sy n="68" d="100"/>
        </p:scale>
        <p:origin x="-11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6" y="-9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C999D8D-0CB5-4042-9131-F924A0812D5F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9E2E8B6-C758-4A04-9585-AED4B24B8B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213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CEDCA30-2ED5-41C4-A072-F195EC56C9D7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E7E218-9473-4E4E-BA13-22C19D998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106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1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2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3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5" name="Picture 11" descr="LOGO-fin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 contrast="-20000"/>
          </a:blip>
          <a:srcRect/>
          <a:stretch>
            <a:fillRect/>
          </a:stretch>
        </p:blipFill>
        <p:spPr bwMode="auto">
          <a:xfrm>
            <a:off x="8486909" y="5903455"/>
            <a:ext cx="657091" cy="9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638800" y="65810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</a:schemeClr>
                </a:solidFill>
              </a:rPr>
              <a:t>NAVY CHILDREN SCHOOL, VISAKHAPATNAM</a:t>
            </a:r>
            <a:endParaRPr lang="en-US" sz="12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4/9/2019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2400" y="990600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 EDUCATION IS THE ABILITY TO LISTEN TO ALMOST ANYTHING WITHOUT LOSING YOUR TEMPER OR YOUR </a:t>
            </a:r>
          </a:p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SELF-CONFIDENCE ”</a:t>
            </a:r>
            <a:endParaRPr lang="en-US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VIII - SOCIAL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SCIENCE 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SOCIAL SCIENCE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LAKSHMI KANTHAM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LAKSHMI KANTHAM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GANGULU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ARUNALATHA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smtClean="0">
                          <a:latin typeface="Calibri" pitchFamily="34" charset="0"/>
                          <a:cs typeface="Calibri" pitchFamily="34" charset="0"/>
                        </a:rPr>
                        <a:t>MRS. ARUNALATHA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ARUNALATHA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00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  VIII – CO-SCHOLASTIC TEACHERS</a:t>
            </a:r>
            <a:endParaRPr lang="en-US" sz="4400" b="1" u="sng" spc="-100" dirty="0">
              <a:ln/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1285860"/>
          <a:ext cx="842968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3577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SUBJECT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NAME OF THE TEAHCER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WORK</a:t>
                      </a: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EDUCATION</a:t>
                      </a:r>
                      <a:endParaRPr lang="en-US" sz="32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SATTI BABU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COMPUTERS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SIREESH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LIBRARY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MRS. ANURADHA P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PHYSICAL EDUCATION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MR. L</a:t>
                      </a: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V RAMANA &amp; MRS. NEHA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YOGA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Dr B. SATYAVANI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ART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MR.</a:t>
                      </a:r>
                      <a:r>
                        <a:rPr lang="en-IN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RAMAKRISHNA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MUSIC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MR. KRISHNA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1"/>
          <p:cNvSpPr>
            <a:spLocks noChangeArrowheads="1"/>
          </p:cNvSpPr>
          <p:nvPr/>
        </p:nvSpPr>
        <p:spPr bwMode="auto">
          <a:xfrm>
            <a:off x="1143000" y="1447800"/>
            <a:ext cx="6934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REMODELLED ASSESSMENT STRUCTURE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FOR THE ACADEMIC YEAR 2019-20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382000" cy="5970865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INTERNAL ASSESSMENT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(20 MARKS) </a:t>
            </a:r>
          </a:p>
          <a:p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Periodic Test - 	10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Portfolio       -	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Subject Enrichment - 5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student has to secure 33% out of overall 20 marks earmarked in each subject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ANNUAL EXAM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student has to secure 33% 				(i.e. 27 marks) out of 80 				marks in each subject</a:t>
            </a:r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671690"/>
            <a:ext cx="8763000" cy="5201424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Pre – mid test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	40 Marks (Month of July 2019)</a:t>
            </a:r>
          </a:p>
          <a:p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Mid term test 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	80 marks(Month of Sep/Oct 2019)                                 							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Post mid test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	40 Marks (Month of Nov 2019)</a:t>
            </a:r>
          </a:p>
          <a:p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					</a:t>
            </a:r>
          </a:p>
          <a:p>
            <a:endParaRPr lang="en-US" sz="2400" b="1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i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Note:  Average of the best two tests will be taken for final marks submission out of 10 marks)</a:t>
            </a:r>
          </a:p>
          <a:p>
            <a:endParaRPr lang="en-IN" sz="2400" b="1" i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Annual examination :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 Marks (Month of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2020)</a:t>
            </a:r>
          </a:p>
          <a:p>
            <a:endParaRPr lang="en-US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500" y="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ASSESSMENT  PATTERN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4858" t="17460" r="33146" b="58008"/>
          <a:stretch>
            <a:fillRect/>
          </a:stretch>
        </p:blipFill>
        <p:spPr bwMode="auto">
          <a:xfrm>
            <a:off x="571472" y="1071546"/>
            <a:ext cx="8286808" cy="55007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857488" y="142852"/>
            <a:ext cx="31432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defRPr/>
            </a:pPr>
            <a:r>
              <a:rPr lang="en-US" sz="4400" b="1" u="sng" spc="-100" dirty="0" smtClean="0">
                <a:ln/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  VIII</a:t>
            </a:r>
            <a:endParaRPr lang="en-US" sz="4400" b="1" u="sng" spc="-100" dirty="0">
              <a:ln/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42910" y="271660"/>
            <a:ext cx="8001056" cy="6514902"/>
            <a:chOff x="642910" y="271660"/>
            <a:chExt cx="8001056" cy="651490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33310" t="41992" r="31600" b="6250"/>
            <a:stretch>
              <a:fillRect/>
            </a:stretch>
          </p:blipFill>
          <p:spPr bwMode="auto">
            <a:xfrm>
              <a:off x="660379" y="271660"/>
              <a:ext cx="7983587" cy="5331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/>
            <a:srcRect t="10138" b="23514"/>
            <a:stretch>
              <a:fillRect/>
            </a:stretch>
          </p:blipFill>
          <p:spPr bwMode="auto">
            <a:xfrm>
              <a:off x="642910" y="5415196"/>
              <a:ext cx="8001056" cy="1371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8600" y="381000"/>
            <a:ext cx="8762999" cy="581697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2.Co-scholastic Areas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These activities will be graded on a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Points Grading Scale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 to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will have no descriptive indicators. No up scaling of grades will be done.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co-scholastic areas are as follows: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Work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      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 </a:t>
            </a: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Health &amp; physical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By the Physical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Education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eacher.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5168"/>
            <a:ext cx="8458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5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3.Discipline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students will also be assessed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the discipline which will be based on the factors like attendance, sincerity, </a:t>
            </a:r>
            <a:r>
              <a:rPr kumimoji="0" lang="en-US" sz="35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behaviour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values, tidiness, respectfulness for rules and regulations, attitude towards society, Nation and others. Grading on D</a:t>
            </a:r>
            <a:r>
              <a:rPr lang="en-US" sz="35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iscipline will be done  on a 5-point grading scale</a:t>
            </a:r>
            <a:endParaRPr kumimoji="0" lang="en-US" sz="3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6200" y="1524000"/>
            <a:ext cx="8991600" cy="3785652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Marks and Grades both will be awarded for Individual subjects.</a:t>
            </a: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8-Point grading will be followed by the board. (A1, A2, B1, B2, C1, C2, D &amp;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E(Needs Improvement) </a:t>
            </a:r>
            <a:endParaRPr lang="en-US" sz="40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62100" y="0"/>
            <a:ext cx="6019800" cy="100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GRADING </a:t>
            </a: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SCALE </a:t>
            </a:r>
            <a:endParaRPr lang="en-US" sz="4400" b="1" u="sng" spc="-100" dirty="0">
              <a:ln/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48100" y="41910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266700" y="228600"/>
            <a:ext cx="8610600" cy="6858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NAVY CHILDREN SCHOOL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ORIENTATION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BngArvindUnicode" pitchFamily="2" charset="0"/>
                <a:cs typeface="AkrutiBngArvindUnicode" pitchFamily="2" charset="0"/>
              </a:rPr>
              <a:t> 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 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VIII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(2019-2020)</a:t>
            </a:r>
            <a:endParaRPr lang="en-US" sz="3200" b="1" u="sng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NAUSENABAUGH, VISAKHAPATNAM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87630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PARENT  TEACHER  INTERACTION</a:t>
            </a:r>
            <a:endParaRPr lang="en-US" sz="3200" u="sng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866305"/>
            <a:ext cx="8382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PTI meetings will be conducted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	according to school almanac  after every examination.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Irrespective of the above, parents must meet teachers on any working Wednesday (1400 hrs – 1500 hrs) with prior intimation to the teacher. </a:t>
            </a:r>
          </a:p>
        </p:txBody>
      </p:sp>
      <p:pic>
        <p:nvPicPr>
          <p:cNvPr id="4098" name="Picture 2" descr="C:\Users\Mukesh Bohra\Desktop\PPT\parent-teacher-me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43000"/>
            <a:ext cx="1459004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34012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6093976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students are instructed not to indulge in any of the following. If they do so, their names will be entered in the 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iscipline Register &amp; this will be informed to the parents on regular basis.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following tantamounts to Indiscipline</a:t>
            </a:r>
            <a:r>
              <a:rPr lang="en-US" sz="3200" b="1" u="sng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u="sng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Teasing, ragging, abusing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peer group (or) other   class students.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953000" y="5555211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5328062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Habitual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late 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oming to school.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Intentional disturbance during the class.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Carrying electronic gadgets like mobiles, iPods, etc. &amp;  cash more than Rs.50/- (Without valid reason).</a:t>
            </a:r>
          </a:p>
          <a:p>
            <a:pPr marL="45720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Incomplete class work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760844" y="5486400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05341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5400" b="1" u="sng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NOTE</a:t>
            </a:r>
            <a:r>
              <a:rPr lang="en-IN" sz="5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case any change in the Address or Contact Number You are requested to </a:t>
            </a:r>
            <a:r>
              <a:rPr lang="en-US" sz="54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 the </a:t>
            </a:r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</a:t>
            </a:r>
            <a:endParaRPr lang="en-US" sz="5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2514600"/>
            <a:ext cx="7467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THANK  YOU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9718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VIII </a:t>
            </a: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(2019-20)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350" y="228600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350" y="1166842"/>
            <a:ext cx="8877300" cy="4616648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Mrs. P. SARASWATHI- </a:t>
            </a:r>
            <a:r>
              <a:rPr lang="en-U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Co-</a:t>
            </a:r>
            <a:r>
              <a:rPr lang="en-US" sz="3200" b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Ordinator</a:t>
            </a:r>
            <a:endParaRPr lang="en-US" sz="3200" b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en-US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	VIII</a:t>
            </a: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 	 –  	MRS. BEENA RAJPUT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VIII B 	 – 	MRS. LAKSHMI KANTHAM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VIII C 	 –  	MR. BHIMA RAJU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VIII D 	 –  	MRS. SARASWATHI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VIII E 	 –  	MRS. ARUNALATHA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VIII F 	 –  	MRS. SUHASINI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350" y="228600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4300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1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VIII - ENGLISH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ENGLISH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NALINI RANI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D SUNITA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P. SARASWATHI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 P. SARASWATHI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NALINI RANI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SREELAKSHMI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VIII - HINDI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HINDI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V SAI KRISHNA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MADHUBALA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NIRMALA DEVI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V SAI KRISHNA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Dr. POONAM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Dr. POONAM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VIII - SANSKRIT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2500306"/>
          <a:ext cx="7858180" cy="2547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286412"/>
              </a:tblGrid>
              <a:tr h="51364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SANSKRIT</a:t>
                      </a:r>
                      <a:endParaRPr kumimoji="0" lang="en-US" sz="3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911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VIII A &amp; B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MRS. BEENA RAJPUT</a:t>
                      </a:r>
                      <a:endParaRPr kumimoji="0" lang="en-US" sz="36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91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VIII C,D,E&amp; F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BHIMA RAJU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VIII - MATHS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MATHEMATICS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VINATHA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VINATHA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SARITA AJITH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BHUVAN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M. APPALA RAJU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VENUGOPAL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VIII - SCIENCE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none" spc="-100" dirty="0" smtClean="0">
                          <a:ln/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SCIENCE</a:t>
                      </a:r>
                      <a:endParaRPr lang="en-US" sz="3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RITA MALVIYA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RITA MALVIYA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DEEPTHI VARMA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DEEPTHI VARMA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SUHASINI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SUHASINI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S010286717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TS010286717</Template>
  <TotalTime>12473</TotalTime>
  <Words>774</Words>
  <Application>Microsoft Office PowerPoint</Application>
  <PresentationFormat>On-screen Show (4:3)</PresentationFormat>
  <Paragraphs>194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TS010286717</vt:lpstr>
      <vt:lpstr>White with Courier font for code slides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Navy Children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LAPTOP</dc:creator>
  <cp:lastModifiedBy>sr-sec-ladies-1</cp:lastModifiedBy>
  <cp:revision>1378</cp:revision>
  <dcterms:created xsi:type="dcterms:W3CDTF">2012-02-23T17:02:05Z</dcterms:created>
  <dcterms:modified xsi:type="dcterms:W3CDTF">2019-04-09T08:29:54Z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